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23"/>
  </p:notesMasterIdLst>
  <p:sldIdLst>
    <p:sldId id="290" r:id="rId2"/>
    <p:sldId id="289" r:id="rId3"/>
    <p:sldId id="278" r:id="rId4"/>
    <p:sldId id="279" r:id="rId5"/>
    <p:sldId id="280" r:id="rId6"/>
    <p:sldId id="267" r:id="rId7"/>
    <p:sldId id="268" r:id="rId8"/>
    <p:sldId id="300" r:id="rId9"/>
    <p:sldId id="299" r:id="rId10"/>
    <p:sldId id="294" r:id="rId11"/>
    <p:sldId id="262" r:id="rId12"/>
    <p:sldId id="265" r:id="rId13"/>
    <p:sldId id="296" r:id="rId14"/>
    <p:sldId id="285" r:id="rId15"/>
    <p:sldId id="286" r:id="rId16"/>
    <p:sldId id="295" r:id="rId17"/>
    <p:sldId id="283" r:id="rId18"/>
    <p:sldId id="284" r:id="rId19"/>
    <p:sldId id="272" r:id="rId20"/>
    <p:sldId id="292" r:id="rId21"/>
    <p:sldId id="29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26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0FD864-6777-4308-8F93-3DA99815D6FF}" v="653" dt="2021-02-05T12:37:26.8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oosa Sawati" userId="9d2d68ddb22957f5" providerId="LiveId" clId="{4D0FD864-6777-4308-8F93-3DA99815D6FF}"/>
    <pc:docChg chg="undo custSel mod addSld delSld modSld sldOrd">
      <pc:chgData name="Aroosa Sawati" userId="9d2d68ddb22957f5" providerId="LiveId" clId="{4D0FD864-6777-4308-8F93-3DA99815D6FF}" dt="2021-02-05T12:38:03.861" v="6745" actId="255"/>
      <pc:docMkLst>
        <pc:docMk/>
      </pc:docMkLst>
      <pc:sldChg chg="addSp delSp modSp del mod setBg setClrOvrMap delDesignElem">
        <pc:chgData name="Aroosa Sawati" userId="9d2d68ddb22957f5" providerId="LiveId" clId="{4D0FD864-6777-4308-8F93-3DA99815D6FF}" dt="2021-02-05T04:25:11.763" v="4936" actId="47"/>
        <pc:sldMkLst>
          <pc:docMk/>
          <pc:sldMk cId="904478481" sldId="256"/>
        </pc:sldMkLst>
        <pc:spChg chg="mod">
          <ac:chgData name="Aroosa Sawati" userId="9d2d68ddb22957f5" providerId="LiveId" clId="{4D0FD864-6777-4308-8F93-3DA99815D6FF}" dt="2021-02-04T16:19:32.438" v="3636" actId="14100"/>
          <ac:spMkLst>
            <pc:docMk/>
            <pc:sldMk cId="904478481" sldId="256"/>
            <ac:spMk id="2" creationId="{7ADED088-BCF2-4058-AFF3-A98967423E47}"/>
          </ac:spMkLst>
        </pc:spChg>
        <pc:spChg chg="mod">
          <ac:chgData name="Aroosa Sawati" userId="9d2d68ddb22957f5" providerId="LiveId" clId="{4D0FD864-6777-4308-8F93-3DA99815D6FF}" dt="2021-02-04T16:17:24.561" v="3612" actId="13822"/>
          <ac:spMkLst>
            <pc:docMk/>
            <pc:sldMk cId="904478481" sldId="256"/>
            <ac:spMk id="3" creationId="{B2BFC425-12B4-4960-A71E-B3ABB5C08791}"/>
          </ac:spMkLst>
        </pc:spChg>
        <pc:spChg chg="add mod">
          <ac:chgData name="Aroosa Sawati" userId="9d2d68ddb22957f5" providerId="LiveId" clId="{4D0FD864-6777-4308-8F93-3DA99815D6FF}" dt="2021-02-03T17:06:05.638" v="1480" actId="1076"/>
          <ac:spMkLst>
            <pc:docMk/>
            <pc:sldMk cId="904478481" sldId="256"/>
            <ac:spMk id="4" creationId="{D97696D1-0458-47FC-A9A6-046F22745199}"/>
          </ac:spMkLst>
        </pc:spChg>
        <pc:spChg chg="add mod">
          <ac:chgData name="Aroosa Sawati" userId="9d2d68ddb22957f5" providerId="LiveId" clId="{4D0FD864-6777-4308-8F93-3DA99815D6FF}" dt="2021-02-03T17:05:47.213" v="1477" actId="1076"/>
          <ac:spMkLst>
            <pc:docMk/>
            <pc:sldMk cId="904478481" sldId="256"/>
            <ac:spMk id="5" creationId="{FDB2ABBF-6C3D-4292-A7C0-31CF1AC32F6B}"/>
          </ac:spMkLst>
        </pc:spChg>
        <pc:spChg chg="add mod">
          <ac:chgData name="Aroosa Sawati" userId="9d2d68ddb22957f5" providerId="LiveId" clId="{4D0FD864-6777-4308-8F93-3DA99815D6FF}" dt="2021-02-04T16:57:38.529" v="4284" actId="208"/>
          <ac:spMkLst>
            <pc:docMk/>
            <pc:sldMk cId="904478481" sldId="256"/>
            <ac:spMk id="6" creationId="{24258378-16D3-445A-9B55-7516433F9DF1}"/>
          </ac:spMkLst>
        </pc:spChg>
        <pc:spChg chg="add mod">
          <ac:chgData name="Aroosa Sawati" userId="9d2d68ddb22957f5" providerId="LiveId" clId="{4D0FD864-6777-4308-8F93-3DA99815D6FF}" dt="2021-02-04T16:18:38.706" v="3624" actId="1076"/>
          <ac:spMkLst>
            <pc:docMk/>
            <pc:sldMk cId="904478481" sldId="256"/>
            <ac:spMk id="7" creationId="{694F35E9-C4FF-4DF9-B5B5-D12C237161AA}"/>
          </ac:spMkLst>
        </pc:spChg>
        <pc:spChg chg="add del">
          <ac:chgData name="Aroosa Sawati" userId="9d2d68ddb22957f5" providerId="LiveId" clId="{4D0FD864-6777-4308-8F93-3DA99815D6FF}" dt="2021-02-03T14:02:44.773" v="290" actId="26606"/>
          <ac:spMkLst>
            <pc:docMk/>
            <pc:sldMk cId="904478481" sldId="256"/>
            <ac:spMk id="8" creationId="{3B854194-185D-494D-905C-7C7CB2E30F6E}"/>
          </ac:spMkLst>
        </pc:spChg>
        <pc:spChg chg="add mod">
          <ac:chgData name="Aroosa Sawati" userId="9d2d68ddb22957f5" providerId="LiveId" clId="{4D0FD864-6777-4308-8F93-3DA99815D6FF}" dt="2021-02-04T16:19:39.435" v="3637" actId="1076"/>
          <ac:spMkLst>
            <pc:docMk/>
            <pc:sldMk cId="904478481" sldId="256"/>
            <ac:spMk id="8" creationId="{3C826446-8D91-4240-870E-CA039CFB98AA}"/>
          </ac:spMkLst>
        </pc:spChg>
        <pc:spChg chg="add mod">
          <ac:chgData name="Aroosa Sawati" userId="9d2d68ddb22957f5" providerId="LiveId" clId="{4D0FD864-6777-4308-8F93-3DA99815D6FF}" dt="2021-02-03T17:05:36.665" v="1476" actId="1076"/>
          <ac:spMkLst>
            <pc:docMk/>
            <pc:sldMk cId="904478481" sldId="256"/>
            <ac:spMk id="9" creationId="{02C22095-2B89-468F-9795-6427A9B9BA1D}"/>
          </ac:spMkLst>
        </pc:spChg>
        <pc:spChg chg="add mod">
          <ac:chgData name="Aroosa Sawati" userId="9d2d68ddb22957f5" providerId="LiveId" clId="{4D0FD864-6777-4308-8F93-3DA99815D6FF}" dt="2021-02-04T16:59:23.397" v="4289" actId="1076"/>
          <ac:spMkLst>
            <pc:docMk/>
            <pc:sldMk cId="904478481" sldId="256"/>
            <ac:spMk id="10" creationId="{350DA826-613F-4A36-A71E-1C459534F4AA}"/>
          </ac:spMkLst>
        </pc:spChg>
        <pc:spChg chg="add del">
          <ac:chgData name="Aroosa Sawati" userId="9d2d68ddb22957f5" providerId="LiveId" clId="{4D0FD864-6777-4308-8F93-3DA99815D6FF}" dt="2021-02-03T14:02:44.773" v="290" actId="26606"/>
          <ac:spMkLst>
            <pc:docMk/>
            <pc:sldMk cId="904478481" sldId="256"/>
            <ac:spMk id="10" creationId="{B4F5FA0D-0104-4987-8241-EFF7C85B88DE}"/>
          </ac:spMkLst>
        </pc:spChg>
        <pc:spChg chg="add del mod">
          <ac:chgData name="Aroosa Sawati" userId="9d2d68ddb22957f5" providerId="LiveId" clId="{4D0FD864-6777-4308-8F93-3DA99815D6FF}" dt="2021-02-03T17:06:59.497" v="1487" actId="478"/>
          <ac:spMkLst>
            <pc:docMk/>
            <pc:sldMk cId="904478481" sldId="256"/>
            <ac:spMk id="11" creationId="{5B9D1C23-76C1-4E6E-821B-71483B6AF5D7}"/>
          </ac:spMkLst>
        </pc:spChg>
        <pc:spChg chg="add del">
          <ac:chgData name="Aroosa Sawati" userId="9d2d68ddb22957f5" providerId="LiveId" clId="{4D0FD864-6777-4308-8F93-3DA99815D6FF}" dt="2021-02-03T14:03:00.001" v="292" actId="26606"/>
          <ac:spMkLst>
            <pc:docMk/>
            <pc:sldMk cId="904478481" sldId="256"/>
            <ac:spMk id="14" creationId="{1453BF6C-B012-48B7-B4E8-6D7AC7C27D02}"/>
          </ac:spMkLst>
        </pc:spChg>
        <pc:spChg chg="add del">
          <ac:chgData name="Aroosa Sawati" userId="9d2d68ddb22957f5" providerId="LiveId" clId="{4D0FD864-6777-4308-8F93-3DA99815D6FF}" dt="2021-02-03T14:03:00.001" v="292" actId="26606"/>
          <ac:spMkLst>
            <pc:docMk/>
            <pc:sldMk cId="904478481" sldId="256"/>
            <ac:spMk id="15" creationId="{327D73B4-9F5C-4A64-A179-51B9500CB8B5}"/>
          </ac:spMkLst>
        </pc:spChg>
        <pc:spChg chg="add del">
          <ac:chgData name="Aroosa Sawati" userId="9d2d68ddb22957f5" providerId="LiveId" clId="{4D0FD864-6777-4308-8F93-3DA99815D6FF}" dt="2021-02-03T14:03:00.001" v="292" actId="26606"/>
          <ac:spMkLst>
            <pc:docMk/>
            <pc:sldMk cId="904478481" sldId="256"/>
            <ac:spMk id="16" creationId="{E3020543-B24B-4EC4-8FFC-8DD88EEA91A8}"/>
          </ac:spMkLst>
        </pc:spChg>
        <pc:spChg chg="add del">
          <ac:chgData name="Aroosa Sawati" userId="9d2d68ddb22957f5" providerId="LiveId" clId="{4D0FD864-6777-4308-8F93-3DA99815D6FF}" dt="2021-02-03T14:03:00.001" v="292" actId="26606"/>
          <ac:spMkLst>
            <pc:docMk/>
            <pc:sldMk cId="904478481" sldId="256"/>
            <ac:spMk id="17" creationId="{C1F06963-6374-4B48-844F-071A9BAAAE02}"/>
          </ac:spMkLst>
        </pc:spChg>
        <pc:spChg chg="add del">
          <ac:chgData name="Aroosa Sawati" userId="9d2d68ddb22957f5" providerId="LiveId" clId="{4D0FD864-6777-4308-8F93-3DA99815D6FF}" dt="2021-02-03T14:03:00.001" v="292" actId="26606"/>
          <ac:spMkLst>
            <pc:docMk/>
            <pc:sldMk cId="904478481" sldId="256"/>
            <ac:spMk id="19" creationId="{6CB927A4-E432-4310-9CD5-E89FF5063179}"/>
          </ac:spMkLst>
        </pc:spChg>
        <pc:spChg chg="add del">
          <ac:chgData name="Aroosa Sawati" userId="9d2d68ddb22957f5" providerId="LiveId" clId="{4D0FD864-6777-4308-8F93-3DA99815D6FF}" dt="2021-02-03T14:18:47.244" v="512"/>
          <ac:spMkLst>
            <pc:docMk/>
            <pc:sldMk cId="904478481" sldId="256"/>
            <ac:spMk id="24" creationId="{DEE2AD96-B495-4E06-9291-B71706F728CB}"/>
          </ac:spMkLst>
        </pc:spChg>
        <pc:spChg chg="add del mod">
          <ac:chgData name="Aroosa Sawati" userId="9d2d68ddb22957f5" providerId="LiveId" clId="{4D0FD864-6777-4308-8F93-3DA99815D6FF}" dt="2021-02-03T14:03:36.644" v="296"/>
          <ac:spMkLst>
            <pc:docMk/>
            <pc:sldMk cId="904478481" sldId="256"/>
            <ac:spMk id="25" creationId="{DDAB942B-0358-4DD3-BFE2-834A51A36316}"/>
          </ac:spMkLst>
        </pc:spChg>
        <pc:spChg chg="add del">
          <ac:chgData name="Aroosa Sawati" userId="9d2d68ddb22957f5" providerId="LiveId" clId="{4D0FD864-6777-4308-8F93-3DA99815D6FF}" dt="2021-02-03T14:18:47.244" v="512"/>
          <ac:spMkLst>
            <pc:docMk/>
            <pc:sldMk cId="904478481" sldId="256"/>
            <ac:spMk id="26" creationId="{53CF6D67-C5A8-4ADD-9E8E-1E38CA1D3166}"/>
          </ac:spMkLst>
        </pc:spChg>
        <pc:spChg chg="add del mod">
          <ac:chgData name="Aroosa Sawati" userId="9d2d68ddb22957f5" providerId="LiveId" clId="{4D0FD864-6777-4308-8F93-3DA99815D6FF}" dt="2021-02-03T14:03:36.644" v="296"/>
          <ac:spMkLst>
            <pc:docMk/>
            <pc:sldMk cId="904478481" sldId="256"/>
            <ac:spMk id="27" creationId="{8F89A740-0DF0-4557-8180-86AA90A6BB1C}"/>
          </ac:spMkLst>
        </pc:spChg>
        <pc:spChg chg="add del">
          <ac:chgData name="Aroosa Sawati" userId="9d2d68ddb22957f5" providerId="LiveId" clId="{4D0FD864-6777-4308-8F93-3DA99815D6FF}" dt="2021-02-03T14:18:47.244" v="512"/>
          <ac:spMkLst>
            <pc:docMk/>
            <pc:sldMk cId="904478481" sldId="256"/>
            <ac:spMk id="28" creationId="{86909FA0-B515-4681-B7A8-FA281D133B94}"/>
          </ac:spMkLst>
        </pc:spChg>
        <pc:spChg chg="add del mod">
          <ac:chgData name="Aroosa Sawati" userId="9d2d68ddb22957f5" providerId="LiveId" clId="{4D0FD864-6777-4308-8F93-3DA99815D6FF}" dt="2021-02-03T14:03:36.644" v="296"/>
          <ac:spMkLst>
            <pc:docMk/>
            <pc:sldMk cId="904478481" sldId="256"/>
            <ac:spMk id="29" creationId="{3C53825A-1314-40E5-AD9F-F52ECAC89559}"/>
          </ac:spMkLst>
        </pc:spChg>
        <pc:spChg chg="add del">
          <ac:chgData name="Aroosa Sawati" userId="9d2d68ddb22957f5" providerId="LiveId" clId="{4D0FD864-6777-4308-8F93-3DA99815D6FF}" dt="2021-02-03T14:18:47.244" v="512"/>
          <ac:spMkLst>
            <pc:docMk/>
            <pc:sldMk cId="904478481" sldId="256"/>
            <ac:spMk id="30" creationId="{21C9FE86-FCC3-4A31-AA1C-C882262B7FE7}"/>
          </ac:spMkLst>
        </pc:spChg>
        <pc:spChg chg="add del mod">
          <ac:chgData name="Aroosa Sawati" userId="9d2d68ddb22957f5" providerId="LiveId" clId="{4D0FD864-6777-4308-8F93-3DA99815D6FF}" dt="2021-02-03T14:03:36.644" v="296"/>
          <ac:spMkLst>
            <pc:docMk/>
            <pc:sldMk cId="904478481" sldId="256"/>
            <ac:spMk id="31" creationId="{5D999D70-E91F-435E-942A-D92DB79EB216}"/>
          </ac:spMkLst>
        </pc:spChg>
        <pc:spChg chg="add del">
          <ac:chgData name="Aroosa Sawati" userId="9d2d68ddb22957f5" providerId="LiveId" clId="{4D0FD864-6777-4308-8F93-3DA99815D6FF}" dt="2021-02-03T14:18:47.244" v="512"/>
          <ac:spMkLst>
            <pc:docMk/>
            <pc:sldMk cId="904478481" sldId="256"/>
            <ac:spMk id="32" creationId="{7D96243B-ECED-4B71-8E06-AE9A285EAD20}"/>
          </ac:spMkLst>
        </pc:spChg>
        <pc:spChg chg="add del mod">
          <ac:chgData name="Aroosa Sawati" userId="9d2d68ddb22957f5" providerId="LiveId" clId="{4D0FD864-6777-4308-8F93-3DA99815D6FF}" dt="2021-02-03T14:03:36.644" v="296"/>
          <ac:spMkLst>
            <pc:docMk/>
            <pc:sldMk cId="904478481" sldId="256"/>
            <ac:spMk id="33" creationId="{E688CC3E-5BFD-4924-9295-1CF8A7A2D668}"/>
          </ac:spMkLst>
        </pc:spChg>
        <pc:spChg chg="add del">
          <ac:chgData name="Aroosa Sawati" userId="9d2d68ddb22957f5" providerId="LiveId" clId="{4D0FD864-6777-4308-8F93-3DA99815D6FF}" dt="2021-02-03T14:18:47.244" v="512"/>
          <ac:spMkLst>
            <pc:docMk/>
            <pc:sldMk cId="904478481" sldId="256"/>
            <ac:spMk id="34" creationId="{A09989E4-EFDC-4A90-A633-E0525FB4139E}"/>
          </ac:spMkLst>
        </pc:spChg>
        <pc:spChg chg="add del">
          <ac:chgData name="Aroosa Sawati" userId="9d2d68ddb22957f5" providerId="LiveId" clId="{4D0FD864-6777-4308-8F93-3DA99815D6FF}" dt="2021-02-04T04:00:16.505" v="1628" actId="26606"/>
          <ac:spMkLst>
            <pc:docMk/>
            <pc:sldMk cId="904478481" sldId="256"/>
            <ac:spMk id="46" creationId="{33E72FA3-BD00-444A-AD9B-E6C3D069CDE3}"/>
          </ac:spMkLst>
        </pc:spChg>
        <pc:spChg chg="add del">
          <ac:chgData name="Aroosa Sawati" userId="9d2d68ddb22957f5" providerId="LiveId" clId="{4D0FD864-6777-4308-8F93-3DA99815D6FF}" dt="2021-02-04T04:00:11.979" v="1623" actId="26606"/>
          <ac:spMkLst>
            <pc:docMk/>
            <pc:sldMk cId="904478481" sldId="256"/>
            <ac:spMk id="51" creationId="{26882C51-76F9-4F99-997D-31FA6242A805}"/>
          </ac:spMkLst>
        </pc:spChg>
        <pc:spChg chg="add del">
          <ac:chgData name="Aroosa Sawati" userId="9d2d68ddb22957f5" providerId="LiveId" clId="{4D0FD864-6777-4308-8F93-3DA99815D6FF}" dt="2021-02-04T04:00:11.979" v="1623" actId="26606"/>
          <ac:spMkLst>
            <pc:docMk/>
            <pc:sldMk cId="904478481" sldId="256"/>
            <ac:spMk id="53" creationId="{61FFFC16-86E2-4B9A-BC6D-213DC2654765}"/>
          </ac:spMkLst>
        </pc:spChg>
        <pc:spChg chg="add del">
          <ac:chgData name="Aroosa Sawati" userId="9d2d68ddb22957f5" providerId="LiveId" clId="{4D0FD864-6777-4308-8F93-3DA99815D6FF}" dt="2021-02-04T04:00:11.979" v="1623" actId="26606"/>
          <ac:spMkLst>
            <pc:docMk/>
            <pc:sldMk cId="904478481" sldId="256"/>
            <ac:spMk id="55" creationId="{D8350E6D-CBC9-4A26-B84F-7145FDC9F5FB}"/>
          </ac:spMkLst>
        </pc:spChg>
        <pc:spChg chg="add del">
          <ac:chgData name="Aroosa Sawati" userId="9d2d68ddb22957f5" providerId="LiveId" clId="{4D0FD864-6777-4308-8F93-3DA99815D6FF}" dt="2021-02-04T04:00:11.979" v="1623" actId="26606"/>
          <ac:spMkLst>
            <pc:docMk/>
            <pc:sldMk cId="904478481" sldId="256"/>
            <ac:spMk id="57" creationId="{DD3524E0-C87C-4F38-9FC7-E969C15A7906}"/>
          </ac:spMkLst>
        </pc:spChg>
        <pc:spChg chg="add del">
          <ac:chgData name="Aroosa Sawati" userId="9d2d68ddb22957f5" providerId="LiveId" clId="{4D0FD864-6777-4308-8F93-3DA99815D6FF}" dt="2021-02-04T04:00:11.979" v="1623" actId="26606"/>
          <ac:spMkLst>
            <pc:docMk/>
            <pc:sldMk cId="904478481" sldId="256"/>
            <ac:spMk id="59" creationId="{F1ED1DF4-DDDE-4464-8ABC-ED1F633CCEC1}"/>
          </ac:spMkLst>
        </pc:spChg>
        <pc:spChg chg="add del">
          <ac:chgData name="Aroosa Sawati" userId="9d2d68ddb22957f5" providerId="LiveId" clId="{4D0FD864-6777-4308-8F93-3DA99815D6FF}" dt="2021-02-04T04:00:11.979" v="1623" actId="26606"/>
          <ac:spMkLst>
            <pc:docMk/>
            <pc:sldMk cId="904478481" sldId="256"/>
            <ac:spMk id="61" creationId="{5CB4E315-91F2-4710-B866-B119037ED97C}"/>
          </ac:spMkLst>
        </pc:spChg>
        <pc:spChg chg="add del">
          <ac:chgData name="Aroosa Sawati" userId="9d2d68ddb22957f5" providerId="LiveId" clId="{4D0FD864-6777-4308-8F93-3DA99815D6FF}" dt="2021-02-04T04:00:11.979" v="1623" actId="26606"/>
          <ac:spMkLst>
            <pc:docMk/>
            <pc:sldMk cId="904478481" sldId="256"/>
            <ac:spMk id="63" creationId="{DCBE1B01-A27C-45C2-ADA4-AA13C3AC1F6A}"/>
          </ac:spMkLst>
        </pc:spChg>
        <pc:spChg chg="add del">
          <ac:chgData name="Aroosa Sawati" userId="9d2d68ddb22957f5" providerId="LiveId" clId="{4D0FD864-6777-4308-8F93-3DA99815D6FF}" dt="2021-02-04T04:00:11.979" v="1623" actId="26606"/>
          <ac:spMkLst>
            <pc:docMk/>
            <pc:sldMk cId="904478481" sldId="256"/>
            <ac:spMk id="65" creationId="{F6FE5468-759E-4E83-828A-5587C7F58873}"/>
          </ac:spMkLst>
        </pc:spChg>
        <pc:spChg chg="add del">
          <ac:chgData name="Aroosa Sawati" userId="9d2d68ddb22957f5" providerId="LiveId" clId="{4D0FD864-6777-4308-8F93-3DA99815D6FF}" dt="2021-02-04T04:00:11.979" v="1623" actId="26606"/>
          <ac:spMkLst>
            <pc:docMk/>
            <pc:sldMk cId="904478481" sldId="256"/>
            <ac:spMk id="67" creationId="{569BABC0-B0CC-4E7B-838A-F6E644779E18}"/>
          </ac:spMkLst>
        </pc:spChg>
        <pc:spChg chg="add del">
          <ac:chgData name="Aroosa Sawati" userId="9d2d68ddb22957f5" providerId="LiveId" clId="{4D0FD864-6777-4308-8F93-3DA99815D6FF}" dt="2021-02-04T04:00:11.979" v="1623" actId="26606"/>
          <ac:spMkLst>
            <pc:docMk/>
            <pc:sldMk cId="904478481" sldId="256"/>
            <ac:spMk id="69" creationId="{BE7E1DAA-43FB-4446-A354-9283DE6686C8}"/>
          </ac:spMkLst>
        </pc:spChg>
        <pc:spChg chg="add del">
          <ac:chgData name="Aroosa Sawati" userId="9d2d68ddb22957f5" providerId="LiveId" clId="{4D0FD864-6777-4308-8F93-3DA99815D6FF}" dt="2021-02-04T04:00:11.979" v="1623" actId="26606"/>
          <ac:spMkLst>
            <pc:docMk/>
            <pc:sldMk cId="904478481" sldId="256"/>
            <ac:spMk id="71" creationId="{99FE99BC-5F7D-47C3-AA1E-16D7DBDBD18F}"/>
          </ac:spMkLst>
        </pc:spChg>
        <pc:spChg chg="add del">
          <ac:chgData name="Aroosa Sawati" userId="9d2d68ddb22957f5" providerId="LiveId" clId="{4D0FD864-6777-4308-8F93-3DA99815D6FF}" dt="2021-02-04T04:00:11.979" v="1623" actId="26606"/>
          <ac:spMkLst>
            <pc:docMk/>
            <pc:sldMk cId="904478481" sldId="256"/>
            <ac:spMk id="73" creationId="{27400BAF-FCE6-4296-8A0E-9B595ADC09A4}"/>
          </ac:spMkLst>
        </pc:spChg>
        <pc:spChg chg="add del">
          <ac:chgData name="Aroosa Sawati" userId="9d2d68ddb22957f5" providerId="LiveId" clId="{4D0FD864-6777-4308-8F93-3DA99815D6FF}" dt="2021-02-04T04:00:11.979" v="1623" actId="26606"/>
          <ac:spMkLst>
            <pc:docMk/>
            <pc:sldMk cId="904478481" sldId="256"/>
            <ac:spMk id="75" creationId="{F2FC5C7B-261A-4268-BA85-C29488A8BED3}"/>
          </ac:spMkLst>
        </pc:spChg>
        <pc:spChg chg="add del">
          <ac:chgData name="Aroosa Sawati" userId="9d2d68ddb22957f5" providerId="LiveId" clId="{4D0FD864-6777-4308-8F93-3DA99815D6FF}" dt="2021-02-04T04:00:13.941" v="1625" actId="26606"/>
          <ac:spMkLst>
            <pc:docMk/>
            <pc:sldMk cId="904478481" sldId="256"/>
            <ac:spMk id="77" creationId="{F6E384F5-137A-40B1-97F0-694CC6ECD59C}"/>
          </ac:spMkLst>
        </pc:spChg>
        <pc:spChg chg="add del">
          <ac:chgData name="Aroosa Sawati" userId="9d2d68ddb22957f5" providerId="LiveId" clId="{4D0FD864-6777-4308-8F93-3DA99815D6FF}" dt="2021-02-04T04:00:13.941" v="1625" actId="26606"/>
          <ac:spMkLst>
            <pc:docMk/>
            <pc:sldMk cId="904478481" sldId="256"/>
            <ac:spMk id="78" creationId="{9DBC4630-03DA-474F-BBCB-BA3AE6B317A4}"/>
          </ac:spMkLst>
        </pc:spChg>
        <pc:spChg chg="add del">
          <ac:chgData name="Aroosa Sawati" userId="9d2d68ddb22957f5" providerId="LiveId" clId="{4D0FD864-6777-4308-8F93-3DA99815D6FF}" dt="2021-02-04T04:00:13.941" v="1625" actId="26606"/>
          <ac:spMkLst>
            <pc:docMk/>
            <pc:sldMk cId="904478481" sldId="256"/>
            <ac:spMk id="79" creationId="{78418A25-6EAC-4140-BFE6-284E1925B5EE}"/>
          </ac:spMkLst>
        </pc:spChg>
        <pc:spChg chg="add del">
          <ac:chgData name="Aroosa Sawati" userId="9d2d68ddb22957f5" providerId="LiveId" clId="{4D0FD864-6777-4308-8F93-3DA99815D6FF}" dt="2021-02-04T04:00:13.941" v="1625" actId="26606"/>
          <ac:spMkLst>
            <pc:docMk/>
            <pc:sldMk cId="904478481" sldId="256"/>
            <ac:spMk id="80" creationId="{6B9D64DB-4D5C-4A91-B45F-F301E3174F9F}"/>
          </ac:spMkLst>
        </pc:spChg>
        <pc:spChg chg="add del">
          <ac:chgData name="Aroosa Sawati" userId="9d2d68ddb22957f5" providerId="LiveId" clId="{4D0FD864-6777-4308-8F93-3DA99815D6FF}" dt="2021-02-04T04:00:13.941" v="1625" actId="26606"/>
          <ac:spMkLst>
            <pc:docMk/>
            <pc:sldMk cId="904478481" sldId="256"/>
            <ac:spMk id="81" creationId="{CB14CE1B-4BC5-4EF2-BE3D-05E4F580B3DB}"/>
          </ac:spMkLst>
        </pc:spChg>
        <pc:spChg chg="add del">
          <ac:chgData name="Aroosa Sawati" userId="9d2d68ddb22957f5" providerId="LiveId" clId="{4D0FD864-6777-4308-8F93-3DA99815D6FF}" dt="2021-02-04T04:00:16.501" v="1627" actId="26606"/>
          <ac:spMkLst>
            <pc:docMk/>
            <pc:sldMk cId="904478481" sldId="256"/>
            <ac:spMk id="83" creationId="{E73BBE33-B533-4661-8A6A-6BD8D05EB19A}"/>
          </ac:spMkLst>
        </pc:spChg>
        <pc:spChg chg="add">
          <ac:chgData name="Aroosa Sawati" userId="9d2d68ddb22957f5" providerId="LiveId" clId="{4D0FD864-6777-4308-8F93-3DA99815D6FF}" dt="2021-02-04T04:00:16.505" v="1628" actId="26606"/>
          <ac:spMkLst>
            <pc:docMk/>
            <pc:sldMk cId="904478481" sldId="256"/>
            <ac:spMk id="85" creationId="{33E72FA3-BD00-444A-AD9B-E6C3D069CDE3}"/>
          </ac:spMkLst>
        </pc:spChg>
        <pc:picChg chg="add del">
          <ac:chgData name="Aroosa Sawati" userId="9d2d68ddb22957f5" providerId="LiveId" clId="{4D0FD864-6777-4308-8F93-3DA99815D6FF}" dt="2021-02-03T14:02:44.773" v="290" actId="26606"/>
          <ac:picMkLst>
            <pc:docMk/>
            <pc:sldMk cId="904478481" sldId="256"/>
            <ac:picMk id="12" creationId="{2897127E-6CEF-446C-BE87-93B7C46E49D1}"/>
          </ac:picMkLst>
        </pc:picChg>
        <pc:picChg chg="add mod">
          <ac:chgData name="Aroosa Sawati" userId="9d2d68ddb22957f5" providerId="LiveId" clId="{4D0FD864-6777-4308-8F93-3DA99815D6FF}" dt="2021-02-04T16:56:43.397" v="4280" actId="1076"/>
          <ac:picMkLst>
            <pc:docMk/>
            <pc:sldMk cId="904478481" sldId="256"/>
            <ac:picMk id="17" creationId="{71790DD2-E631-43BC-9CAF-1352BD85A247}"/>
          </ac:picMkLst>
        </pc:picChg>
        <pc:picChg chg="add del mod">
          <ac:chgData name="Aroosa Sawati" userId="9d2d68ddb22957f5" providerId="LiveId" clId="{4D0FD864-6777-4308-8F93-3DA99815D6FF}" dt="2021-02-03T14:03:36.644" v="296"/>
          <ac:picMkLst>
            <pc:docMk/>
            <pc:sldMk cId="904478481" sldId="256"/>
            <ac:picMk id="20" creationId="{1A84E122-6C4D-4D56-9F09-A82BC3FFD8A7}"/>
          </ac:picMkLst>
        </pc:picChg>
        <pc:picChg chg="add del mod">
          <ac:chgData name="Aroosa Sawati" userId="9d2d68ddb22957f5" providerId="LiveId" clId="{4D0FD864-6777-4308-8F93-3DA99815D6FF}" dt="2021-02-03T14:03:36.644" v="296"/>
          <ac:picMkLst>
            <pc:docMk/>
            <pc:sldMk cId="904478481" sldId="256"/>
            <ac:picMk id="21" creationId="{69E04FBA-57A0-4A46-B25A-08D33A4B1D31}"/>
          </ac:picMkLst>
        </pc:picChg>
        <pc:picChg chg="add del mod">
          <ac:chgData name="Aroosa Sawati" userId="9d2d68ddb22957f5" providerId="LiveId" clId="{4D0FD864-6777-4308-8F93-3DA99815D6FF}" dt="2021-02-03T14:03:36.644" v="296"/>
          <ac:picMkLst>
            <pc:docMk/>
            <pc:sldMk cId="904478481" sldId="256"/>
            <ac:picMk id="22" creationId="{937FD3B7-CB81-4F48-BC5B-9FCB10D6674A}"/>
          </ac:picMkLst>
        </pc:picChg>
        <pc:picChg chg="add del mod">
          <ac:chgData name="Aroosa Sawati" userId="9d2d68ddb22957f5" providerId="LiveId" clId="{4D0FD864-6777-4308-8F93-3DA99815D6FF}" dt="2021-02-03T14:03:36.644" v="296"/>
          <ac:picMkLst>
            <pc:docMk/>
            <pc:sldMk cId="904478481" sldId="256"/>
            <ac:picMk id="23" creationId="{4A05ACDF-8764-491E-9C3E-AE1C4548C07F}"/>
          </ac:picMkLst>
        </pc:picChg>
        <pc:picChg chg="add mod ord">
          <ac:chgData name="Aroosa Sawati" userId="9d2d68ddb22957f5" providerId="LiveId" clId="{4D0FD864-6777-4308-8F93-3DA99815D6FF}" dt="2021-02-04T16:56:06.245" v="4268" actId="1076"/>
          <ac:picMkLst>
            <pc:docMk/>
            <pc:sldMk cId="904478481" sldId="256"/>
            <ac:picMk id="35" creationId="{7E55DED5-B7EC-4FA7-A48B-13E2A012EF6D}"/>
          </ac:picMkLst>
        </pc:picChg>
        <pc:picChg chg="add del mod">
          <ac:chgData name="Aroosa Sawati" userId="9d2d68ddb22957f5" providerId="LiveId" clId="{4D0FD864-6777-4308-8F93-3DA99815D6FF}" dt="2021-02-03T14:04:29.685" v="317" actId="478"/>
          <ac:picMkLst>
            <pc:docMk/>
            <pc:sldMk cId="904478481" sldId="256"/>
            <ac:picMk id="36" creationId="{CA53EF76-7FEB-4AA4-976A-EDF52F2C39D8}"/>
          </ac:picMkLst>
        </pc:picChg>
        <pc:picChg chg="add mod ord">
          <ac:chgData name="Aroosa Sawati" userId="9d2d68ddb22957f5" providerId="LiveId" clId="{4D0FD864-6777-4308-8F93-3DA99815D6FF}" dt="2021-02-04T04:00:16.501" v="1627" actId="26606"/>
          <ac:picMkLst>
            <pc:docMk/>
            <pc:sldMk cId="904478481" sldId="256"/>
            <ac:picMk id="37" creationId="{F8E2C565-DA36-4929-88B6-603DD4816694}"/>
          </ac:picMkLst>
        </pc:picChg>
        <pc:picChg chg="add mod ord">
          <ac:chgData name="Aroosa Sawati" userId="9d2d68ddb22957f5" providerId="LiveId" clId="{4D0FD864-6777-4308-8F93-3DA99815D6FF}" dt="2021-02-04T04:00:16.501" v="1627" actId="26606"/>
          <ac:picMkLst>
            <pc:docMk/>
            <pc:sldMk cId="904478481" sldId="256"/>
            <ac:picMk id="38" creationId="{F857955D-3E4D-4BDF-88ED-1E3E814AF4F0}"/>
          </ac:picMkLst>
        </pc:picChg>
        <pc:picChg chg="add mod">
          <ac:chgData name="Aroosa Sawati" userId="9d2d68ddb22957f5" providerId="LiveId" clId="{4D0FD864-6777-4308-8F93-3DA99815D6FF}" dt="2021-02-04T04:00:16.501" v="1627" actId="26606"/>
          <ac:picMkLst>
            <pc:docMk/>
            <pc:sldMk cId="904478481" sldId="256"/>
            <ac:picMk id="39" creationId="{FE43A635-C4A8-418F-8D29-0FADACF061A4}"/>
          </ac:picMkLst>
        </pc:picChg>
        <pc:picChg chg="add del mod">
          <ac:chgData name="Aroosa Sawati" userId="9d2d68ddb22957f5" providerId="LiveId" clId="{4D0FD864-6777-4308-8F93-3DA99815D6FF}" dt="2021-02-03T14:08:18.761" v="393" actId="478"/>
          <ac:picMkLst>
            <pc:docMk/>
            <pc:sldMk cId="904478481" sldId="256"/>
            <ac:picMk id="40" creationId="{792E4D37-3FEC-481D-BB0B-BE5150411EF7}"/>
          </ac:picMkLst>
        </pc:picChg>
        <pc:picChg chg="add mod ord">
          <ac:chgData name="Aroosa Sawati" userId="9d2d68ddb22957f5" providerId="LiveId" clId="{4D0FD864-6777-4308-8F93-3DA99815D6FF}" dt="2021-02-04T04:00:16.501" v="1627" actId="26606"/>
          <ac:picMkLst>
            <pc:docMk/>
            <pc:sldMk cId="904478481" sldId="256"/>
            <ac:picMk id="41" creationId="{43D1DE00-5B23-44C6-B947-B96295398181}"/>
          </ac:picMkLst>
        </pc:picChg>
        <pc:picChg chg="add del mod">
          <ac:chgData name="Aroosa Sawati" userId="9d2d68ddb22957f5" providerId="LiveId" clId="{4D0FD864-6777-4308-8F93-3DA99815D6FF}" dt="2021-02-03T14:02:21.105" v="288" actId="478"/>
          <ac:picMkLst>
            <pc:docMk/>
            <pc:sldMk cId="904478481" sldId="256"/>
            <ac:picMk id="1026" creationId="{458F9820-2732-4488-B222-A0A721A83032}"/>
          </ac:picMkLst>
        </pc:picChg>
        <pc:cxnChg chg="add del">
          <ac:chgData name="Aroosa Sawati" userId="9d2d68ddb22957f5" providerId="LiveId" clId="{4D0FD864-6777-4308-8F93-3DA99815D6FF}" dt="2021-02-03T14:03:00.001" v="292" actId="26606"/>
          <ac:cxnSpMkLst>
            <pc:docMk/>
            <pc:sldMk cId="904478481" sldId="256"/>
            <ac:cxnSpMk id="18" creationId="{C49DA8F6-BCC1-4447-B54C-57856834B94B}"/>
          </ac:cxnSpMkLst>
        </pc:cxnChg>
      </pc:sldChg>
      <pc:sldChg chg="del">
        <pc:chgData name="Aroosa Sawati" userId="9d2d68ddb22957f5" providerId="LiveId" clId="{4D0FD864-6777-4308-8F93-3DA99815D6FF}" dt="2021-02-03T13:51:26.264" v="186" actId="47"/>
        <pc:sldMkLst>
          <pc:docMk/>
          <pc:sldMk cId="1225504386" sldId="257"/>
        </pc:sldMkLst>
      </pc:sldChg>
      <pc:sldChg chg="addSp delSp modSp del mod">
        <pc:chgData name="Aroosa Sawati" userId="9d2d68ddb22957f5" providerId="LiveId" clId="{4D0FD864-6777-4308-8F93-3DA99815D6FF}" dt="2021-02-04T12:45:05.192" v="2174" actId="2696"/>
        <pc:sldMkLst>
          <pc:docMk/>
          <pc:sldMk cId="4178771364" sldId="258"/>
        </pc:sldMkLst>
        <pc:spChg chg="mod">
          <ac:chgData name="Aroosa Sawati" userId="9d2d68ddb22957f5" providerId="LiveId" clId="{4D0FD864-6777-4308-8F93-3DA99815D6FF}" dt="2021-02-03T13:40:15.750" v="26" actId="1076"/>
          <ac:spMkLst>
            <pc:docMk/>
            <pc:sldMk cId="4178771364" sldId="258"/>
            <ac:spMk id="7" creationId="{E0F523BD-141C-4FAF-A3F1-BB7848551FE3}"/>
          </ac:spMkLst>
        </pc:spChg>
        <pc:spChg chg="mod">
          <ac:chgData name="Aroosa Sawati" userId="9d2d68ddb22957f5" providerId="LiveId" clId="{4D0FD864-6777-4308-8F93-3DA99815D6FF}" dt="2021-02-03T13:40:10.596" v="25" actId="1076"/>
          <ac:spMkLst>
            <pc:docMk/>
            <pc:sldMk cId="4178771364" sldId="258"/>
            <ac:spMk id="8" creationId="{2DAA2AFF-C643-459C-9BBE-FA5DAC821B6B}"/>
          </ac:spMkLst>
        </pc:spChg>
        <pc:spChg chg="add del mod">
          <ac:chgData name="Aroosa Sawati" userId="9d2d68ddb22957f5" providerId="LiveId" clId="{4D0FD864-6777-4308-8F93-3DA99815D6FF}" dt="2021-02-03T13:39:45.470" v="20"/>
          <ac:spMkLst>
            <pc:docMk/>
            <pc:sldMk cId="4178771364" sldId="258"/>
            <ac:spMk id="9" creationId="{2497607D-1EF7-471A-B309-FB92CDA16752}"/>
          </ac:spMkLst>
        </pc:spChg>
        <pc:spChg chg="add del mod">
          <ac:chgData name="Aroosa Sawati" userId="9d2d68ddb22957f5" providerId="LiveId" clId="{4D0FD864-6777-4308-8F93-3DA99815D6FF}" dt="2021-02-03T13:39:45.471" v="22"/>
          <ac:spMkLst>
            <pc:docMk/>
            <pc:sldMk cId="4178771364" sldId="258"/>
            <ac:spMk id="10" creationId="{93DFBAE7-2904-4B3C-A501-F21C15360A15}"/>
          </ac:spMkLst>
        </pc:spChg>
        <pc:spChg chg="add mod">
          <ac:chgData name="Aroosa Sawati" userId="9d2d68ddb22957f5" providerId="LiveId" clId="{4D0FD864-6777-4308-8F93-3DA99815D6FF}" dt="2021-02-03T17:01:34.443" v="1399" actId="12"/>
          <ac:spMkLst>
            <pc:docMk/>
            <pc:sldMk cId="4178771364" sldId="258"/>
            <ac:spMk id="11" creationId="{2FB2C2FB-E4C6-4AF2-9806-FDB2273701A7}"/>
          </ac:spMkLst>
        </pc:spChg>
        <pc:spChg chg="add mod">
          <ac:chgData name="Aroosa Sawati" userId="9d2d68ddb22957f5" providerId="LiveId" clId="{4D0FD864-6777-4308-8F93-3DA99815D6FF}" dt="2021-02-03T17:01:50.634" v="1400" actId="207"/>
          <ac:spMkLst>
            <pc:docMk/>
            <pc:sldMk cId="4178771364" sldId="258"/>
            <ac:spMk id="12" creationId="{493A7732-A50D-447D-A6B1-6E5BD8C72434}"/>
          </ac:spMkLst>
        </pc:spChg>
        <pc:picChg chg="mod">
          <ac:chgData name="Aroosa Sawati" userId="9d2d68ddb22957f5" providerId="LiveId" clId="{4D0FD864-6777-4308-8F93-3DA99815D6FF}" dt="2021-02-03T14:10:29.525" v="418" actId="1076"/>
          <ac:picMkLst>
            <pc:docMk/>
            <pc:sldMk cId="4178771364" sldId="258"/>
            <ac:picMk id="2" creationId="{1DBCDE82-80BB-4B75-B570-FD1F30FDE8F1}"/>
          </ac:picMkLst>
        </pc:picChg>
      </pc:sldChg>
      <pc:sldChg chg="addSp delSp modSp new del mod ord setBg setClrOvrMap delDesignElem">
        <pc:chgData name="Aroosa Sawati" userId="9d2d68ddb22957f5" providerId="LiveId" clId="{4D0FD864-6777-4308-8F93-3DA99815D6FF}" dt="2021-02-04T16:20:36.046" v="3640" actId="47"/>
        <pc:sldMkLst>
          <pc:docMk/>
          <pc:sldMk cId="2334738260" sldId="259"/>
        </pc:sldMkLst>
        <pc:spChg chg="mod">
          <ac:chgData name="Aroosa Sawati" userId="9d2d68ddb22957f5" providerId="LiveId" clId="{4D0FD864-6777-4308-8F93-3DA99815D6FF}" dt="2021-02-04T12:52:56.518" v="2193" actId="26606"/>
          <ac:spMkLst>
            <pc:docMk/>
            <pc:sldMk cId="2334738260" sldId="259"/>
            <ac:spMk id="2" creationId="{4195546C-747F-44E6-AC1D-C28F90747ECF}"/>
          </ac:spMkLst>
        </pc:spChg>
        <pc:spChg chg="mod ord">
          <ac:chgData name="Aroosa Sawati" userId="9d2d68ddb22957f5" providerId="LiveId" clId="{4D0FD864-6777-4308-8F93-3DA99815D6FF}" dt="2021-02-04T12:52:56.518" v="2193" actId="26606"/>
          <ac:spMkLst>
            <pc:docMk/>
            <pc:sldMk cId="2334738260" sldId="259"/>
            <ac:spMk id="3" creationId="{E13CB238-096B-4212-9DD8-FDEAFAB43B91}"/>
          </ac:spMkLst>
        </pc:spChg>
        <pc:spChg chg="add del">
          <ac:chgData name="Aroosa Sawati" userId="9d2d68ddb22957f5" providerId="LiveId" clId="{4D0FD864-6777-4308-8F93-3DA99815D6FF}" dt="2021-02-03T14:18:23.351" v="503" actId="26606"/>
          <ac:spMkLst>
            <pc:docMk/>
            <pc:sldMk cId="2334738260" sldId="259"/>
            <ac:spMk id="9" creationId="{7D9D36D6-2AC5-46A1-A849-4C82D5264A3A}"/>
          </ac:spMkLst>
        </pc:spChg>
        <pc:spChg chg="add del">
          <ac:chgData name="Aroosa Sawati" userId="9d2d68ddb22957f5" providerId="LiveId" clId="{4D0FD864-6777-4308-8F93-3DA99815D6FF}" dt="2021-02-04T12:52:46.312" v="2190" actId="26606"/>
          <ac:spMkLst>
            <pc:docMk/>
            <pc:sldMk cId="2334738260" sldId="259"/>
            <ac:spMk id="10" creationId="{9B76D444-2756-434F-AE61-96D69830C13E}"/>
          </ac:spMkLst>
        </pc:spChg>
        <pc:spChg chg="add del">
          <ac:chgData name="Aroosa Sawati" userId="9d2d68ddb22957f5" providerId="LiveId" clId="{4D0FD864-6777-4308-8F93-3DA99815D6FF}" dt="2021-02-03T14:18:47.244" v="512"/>
          <ac:spMkLst>
            <pc:docMk/>
            <pc:sldMk cId="2334738260" sldId="259"/>
            <ac:spMk id="14" creationId="{9B76D444-2756-434F-AE61-96D69830C13E}"/>
          </ac:spMkLst>
        </pc:spChg>
        <pc:spChg chg="add del">
          <ac:chgData name="Aroosa Sawati" userId="9d2d68ddb22957f5" providerId="LiveId" clId="{4D0FD864-6777-4308-8F93-3DA99815D6FF}" dt="2021-02-04T12:52:56.408" v="2192" actId="26606"/>
          <ac:spMkLst>
            <pc:docMk/>
            <pc:sldMk cId="2334738260" sldId="259"/>
            <ac:spMk id="15" creationId="{C7D023E4-8DE1-436E-9847-ED6A4B4B04FD}"/>
          </ac:spMkLst>
        </pc:spChg>
        <pc:spChg chg="add">
          <ac:chgData name="Aroosa Sawati" userId="9d2d68ddb22957f5" providerId="LiveId" clId="{4D0FD864-6777-4308-8F93-3DA99815D6FF}" dt="2021-02-04T12:52:56.518" v="2193" actId="26606"/>
          <ac:spMkLst>
            <pc:docMk/>
            <pc:sldMk cId="2334738260" sldId="259"/>
            <ac:spMk id="28" creationId="{7D07B7BC-3270-4CF3-A7AA-0937908AD58A}"/>
          </ac:spMkLst>
        </pc:spChg>
        <pc:grpChg chg="add del">
          <ac:chgData name="Aroosa Sawati" userId="9d2d68ddb22957f5" providerId="LiveId" clId="{4D0FD864-6777-4308-8F93-3DA99815D6FF}" dt="2021-02-04T12:52:56.408" v="2192" actId="26606"/>
          <ac:grpSpMkLst>
            <pc:docMk/>
            <pc:sldMk cId="2334738260" sldId="259"/>
            <ac:grpSpMk id="24" creationId="{E4556D3F-F9E0-4DD4-A96F-6A8297B92405}"/>
          </ac:grpSpMkLst>
        </pc:grpChg>
        <pc:grpChg chg="add del">
          <ac:chgData name="Aroosa Sawati" userId="9d2d68ddb22957f5" providerId="LiveId" clId="{4D0FD864-6777-4308-8F93-3DA99815D6FF}" dt="2021-02-04T12:52:56.408" v="2192" actId="26606"/>
          <ac:grpSpMkLst>
            <pc:docMk/>
            <pc:sldMk cId="2334738260" sldId="259"/>
            <ac:grpSpMk id="26" creationId="{65EABBED-2B80-4B13-A7A8-1D34C4A02741}"/>
          </ac:grpSpMkLst>
        </pc:grpChg>
        <pc:grpChg chg="add">
          <ac:chgData name="Aroosa Sawati" userId="9d2d68ddb22957f5" providerId="LiveId" clId="{4D0FD864-6777-4308-8F93-3DA99815D6FF}" dt="2021-02-04T12:52:56.518" v="2193" actId="26606"/>
          <ac:grpSpMkLst>
            <pc:docMk/>
            <pc:sldMk cId="2334738260" sldId="259"/>
            <ac:grpSpMk id="29" creationId="{F25CF9F0-F8C1-414D-B348-B5FA27CCE6C4}"/>
          </ac:grpSpMkLst>
        </pc:grpChg>
        <pc:grpChg chg="add">
          <ac:chgData name="Aroosa Sawati" userId="9d2d68ddb22957f5" providerId="LiveId" clId="{4D0FD864-6777-4308-8F93-3DA99815D6FF}" dt="2021-02-04T12:52:56.518" v="2193" actId="26606"/>
          <ac:grpSpMkLst>
            <pc:docMk/>
            <pc:sldMk cId="2334738260" sldId="259"/>
            <ac:grpSpMk id="32" creationId="{B21CE605-3A03-402B-BB38-A81222A0BE93}"/>
          </ac:grpSpMkLst>
        </pc:grpChg>
        <pc:picChg chg="add mod ord">
          <ac:chgData name="Aroosa Sawati" userId="9d2d68ddb22957f5" providerId="LiveId" clId="{4D0FD864-6777-4308-8F93-3DA99815D6FF}" dt="2021-02-04T12:52:56.518" v="2193" actId="26606"/>
          <ac:picMkLst>
            <pc:docMk/>
            <pc:sldMk cId="2334738260" sldId="259"/>
            <ac:picMk id="5" creationId="{C5B794B6-A593-4997-82A0-4BBDE3EE3C1C}"/>
          </ac:picMkLst>
        </pc:picChg>
        <pc:cxnChg chg="add del">
          <ac:chgData name="Aroosa Sawati" userId="9d2d68ddb22957f5" providerId="LiveId" clId="{4D0FD864-6777-4308-8F93-3DA99815D6FF}" dt="2021-02-04T12:52:46.312" v="2190" actId="26606"/>
          <ac:cxnSpMkLst>
            <pc:docMk/>
            <pc:sldMk cId="2334738260" sldId="259"/>
            <ac:cxnSpMk id="12" creationId="{CF8F36E2-BBE5-43FE-822F-AD8CAE08C071}"/>
          </ac:cxnSpMkLst>
        </pc:cxnChg>
        <pc:cxnChg chg="add del">
          <ac:chgData name="Aroosa Sawati" userId="9d2d68ddb22957f5" providerId="LiveId" clId="{4D0FD864-6777-4308-8F93-3DA99815D6FF}" dt="2021-02-03T14:18:47.244" v="512"/>
          <ac:cxnSpMkLst>
            <pc:docMk/>
            <pc:sldMk cId="2334738260" sldId="259"/>
            <ac:cxnSpMk id="16" creationId="{EDF5FE34-0A41-407A-8D94-10FCF68F1D0B}"/>
          </ac:cxnSpMkLst>
        </pc:cxnChg>
      </pc:sldChg>
      <pc:sldChg chg="addSp delSp modSp new del mod ord setBg setClrOvrMap delDesignElem">
        <pc:chgData name="Aroosa Sawati" userId="9d2d68ddb22957f5" providerId="LiveId" clId="{4D0FD864-6777-4308-8F93-3DA99815D6FF}" dt="2021-02-05T04:27:00.406" v="4950" actId="47"/>
        <pc:sldMkLst>
          <pc:docMk/>
          <pc:sldMk cId="3710818730" sldId="260"/>
        </pc:sldMkLst>
        <pc:spChg chg="add mod">
          <ac:chgData name="Aroosa Sawati" userId="9d2d68ddb22957f5" providerId="LiveId" clId="{4D0FD864-6777-4308-8F93-3DA99815D6FF}" dt="2021-02-05T03:39:00.733" v="4670" actId="26606"/>
          <ac:spMkLst>
            <pc:docMk/>
            <pc:sldMk cId="3710818730" sldId="260"/>
            <ac:spMk id="2" creationId="{440B29A3-6B93-4B50-8013-91CDB70D7B55}"/>
          </ac:spMkLst>
        </pc:spChg>
        <pc:spChg chg="add mod ord">
          <ac:chgData name="Aroosa Sawati" userId="9d2d68ddb22957f5" providerId="LiveId" clId="{4D0FD864-6777-4308-8F93-3DA99815D6FF}" dt="2021-02-05T03:39:00.733" v="4670" actId="26606"/>
          <ac:spMkLst>
            <pc:docMk/>
            <pc:sldMk cId="3710818730" sldId="260"/>
            <ac:spMk id="4" creationId="{4C79E469-63B1-4BF4-95C8-BE20FC73833F}"/>
          </ac:spMkLst>
        </pc:spChg>
        <pc:spChg chg="add mod">
          <ac:chgData name="Aroosa Sawati" userId="9d2d68ddb22957f5" providerId="LiveId" clId="{4D0FD864-6777-4308-8F93-3DA99815D6FF}" dt="2021-02-05T03:39:00.733" v="4670" actId="26606"/>
          <ac:spMkLst>
            <pc:docMk/>
            <pc:sldMk cId="3710818730" sldId="260"/>
            <ac:spMk id="5" creationId="{38CB91B0-5304-47B3-9DAC-C93578894BB1}"/>
          </ac:spMkLst>
        </pc:spChg>
        <pc:spChg chg="add del">
          <ac:chgData name="Aroosa Sawati" userId="9d2d68ddb22957f5" providerId="LiveId" clId="{4D0FD864-6777-4308-8F93-3DA99815D6FF}" dt="2021-02-03T16:00:28.991" v="747" actId="26606"/>
          <ac:spMkLst>
            <pc:docMk/>
            <pc:sldMk cId="3710818730" sldId="260"/>
            <ac:spMk id="6" creationId="{F4C0B10B-D2C4-4A54-AFAD-3D27DF88BB37}"/>
          </ac:spMkLst>
        </pc:spChg>
        <pc:spChg chg="add del">
          <ac:chgData name="Aroosa Sawati" userId="9d2d68ddb22957f5" providerId="LiveId" clId="{4D0FD864-6777-4308-8F93-3DA99815D6FF}" dt="2021-02-03T14:10:51.495" v="420" actId="26606"/>
          <ac:spMkLst>
            <pc:docMk/>
            <pc:sldMk cId="3710818730" sldId="260"/>
            <ac:spMk id="9" creationId="{A2679492-7988-4050-9056-542444452411}"/>
          </ac:spMkLst>
        </pc:spChg>
        <pc:spChg chg="add del">
          <ac:chgData name="Aroosa Sawati" userId="9d2d68ddb22957f5" providerId="LiveId" clId="{4D0FD864-6777-4308-8F93-3DA99815D6FF}" dt="2021-02-03T14:10:51.495" v="420" actId="26606"/>
          <ac:spMkLst>
            <pc:docMk/>
            <pc:sldMk cId="3710818730" sldId="260"/>
            <ac:spMk id="11" creationId="{B091B163-7D61-4891-ABCF-5C13D9C418D0}"/>
          </ac:spMkLst>
        </pc:spChg>
        <pc:spChg chg="add del">
          <ac:chgData name="Aroosa Sawati" userId="9d2d68ddb22957f5" providerId="LiveId" clId="{4D0FD864-6777-4308-8F93-3DA99815D6FF}" dt="2021-02-03T14:10:53.431" v="422" actId="26606"/>
          <ac:spMkLst>
            <pc:docMk/>
            <pc:sldMk cId="3710818730" sldId="260"/>
            <ac:spMk id="15" creationId="{B34F5AD2-EDBD-4BBD-A55C-EAFFD0C7097A}"/>
          </ac:spMkLst>
        </pc:spChg>
        <pc:spChg chg="add del">
          <ac:chgData name="Aroosa Sawati" userId="9d2d68ddb22957f5" providerId="LiveId" clId="{4D0FD864-6777-4308-8F93-3DA99815D6FF}" dt="2021-02-03T14:10:53.431" v="422" actId="26606"/>
          <ac:spMkLst>
            <pc:docMk/>
            <pc:sldMk cId="3710818730" sldId="260"/>
            <ac:spMk id="16" creationId="{C3896A03-3945-419A-B66B-4EE266EDD152}"/>
          </ac:spMkLst>
        </pc:spChg>
        <pc:spChg chg="add del">
          <ac:chgData name="Aroosa Sawati" userId="9d2d68ddb22957f5" providerId="LiveId" clId="{4D0FD864-6777-4308-8F93-3DA99815D6FF}" dt="2021-02-03T14:10:53.431" v="422" actId="26606"/>
          <ac:spMkLst>
            <pc:docMk/>
            <pc:sldMk cId="3710818730" sldId="260"/>
            <ac:spMk id="17" creationId="{450D3AD2-FA80-415F-A9CE-54D884561CD7}"/>
          </ac:spMkLst>
        </pc:spChg>
        <pc:spChg chg="add del">
          <ac:chgData name="Aroosa Sawati" userId="9d2d68ddb22957f5" providerId="LiveId" clId="{4D0FD864-6777-4308-8F93-3DA99815D6FF}" dt="2021-02-03T14:10:54.806" v="424" actId="26606"/>
          <ac:spMkLst>
            <pc:docMk/>
            <pc:sldMk cId="3710818730" sldId="260"/>
            <ac:spMk id="19" creationId="{3EEB8ED6-9142-4A11-B029-18DDE98C4952}"/>
          </ac:spMkLst>
        </pc:spChg>
        <pc:spChg chg="add del">
          <ac:chgData name="Aroosa Sawati" userId="9d2d68ddb22957f5" providerId="LiveId" clId="{4D0FD864-6777-4308-8F93-3DA99815D6FF}" dt="2021-02-03T16:00:33.043" v="749" actId="26606"/>
          <ac:spMkLst>
            <pc:docMk/>
            <pc:sldMk cId="3710818730" sldId="260"/>
            <ac:spMk id="20" creationId="{73DE2CFE-42F2-48F0-8706-5264E012B10C}"/>
          </ac:spMkLst>
        </pc:spChg>
        <pc:spChg chg="add del">
          <ac:chgData name="Aroosa Sawati" userId="9d2d68ddb22957f5" providerId="LiveId" clId="{4D0FD864-6777-4308-8F93-3DA99815D6FF}" dt="2021-02-03T14:11:00.657" v="426" actId="26606"/>
          <ac:spMkLst>
            <pc:docMk/>
            <pc:sldMk cId="3710818730" sldId="260"/>
            <ac:spMk id="21" creationId="{73C994B4-9721-4148-9EEC-6793CECDE8DD}"/>
          </ac:spMkLst>
        </pc:spChg>
        <pc:spChg chg="add del">
          <ac:chgData name="Aroosa Sawati" userId="9d2d68ddb22957f5" providerId="LiveId" clId="{4D0FD864-6777-4308-8F93-3DA99815D6FF}" dt="2021-02-03T14:11:00.657" v="426" actId="26606"/>
          <ac:spMkLst>
            <pc:docMk/>
            <pc:sldMk cId="3710818730" sldId="260"/>
            <ac:spMk id="22" creationId="{F9D95E49-763A-4886-B038-82F734740554}"/>
          </ac:spMkLst>
        </pc:spChg>
        <pc:spChg chg="add del">
          <ac:chgData name="Aroosa Sawati" userId="9d2d68ddb22957f5" providerId="LiveId" clId="{4D0FD864-6777-4308-8F93-3DA99815D6FF}" dt="2021-02-03T14:11:00.657" v="426" actId="26606"/>
          <ac:spMkLst>
            <pc:docMk/>
            <pc:sldMk cId="3710818730" sldId="260"/>
            <ac:spMk id="23" creationId="{E43DC68B-54DD-4053-BE4D-615259684357}"/>
          </ac:spMkLst>
        </pc:spChg>
        <pc:spChg chg="add del">
          <ac:chgData name="Aroosa Sawati" userId="9d2d68ddb22957f5" providerId="LiveId" clId="{4D0FD864-6777-4308-8F93-3DA99815D6FF}" dt="2021-02-03T14:11:00.657" v="426" actId="26606"/>
          <ac:spMkLst>
            <pc:docMk/>
            <pc:sldMk cId="3710818730" sldId="260"/>
            <ac:spMk id="24" creationId="{36F31C88-3DEF-4EA8-AE3A-49441413FC54}"/>
          </ac:spMkLst>
        </pc:spChg>
        <pc:spChg chg="add del">
          <ac:chgData name="Aroosa Sawati" userId="9d2d68ddb22957f5" providerId="LiveId" clId="{4D0FD864-6777-4308-8F93-3DA99815D6FF}" dt="2021-02-03T16:00:35.057" v="751" actId="26606"/>
          <ac:spMkLst>
            <pc:docMk/>
            <pc:sldMk cId="3710818730" sldId="260"/>
            <ac:spMk id="27" creationId="{5E39A796-BE83-48B1-B33F-35C4A32AAB57}"/>
          </ac:spMkLst>
        </pc:spChg>
        <pc:spChg chg="add del">
          <ac:chgData name="Aroosa Sawati" userId="9d2d68ddb22957f5" providerId="LiveId" clId="{4D0FD864-6777-4308-8F93-3DA99815D6FF}" dt="2021-02-03T14:11:02.366" v="428" actId="26606"/>
          <ac:spMkLst>
            <pc:docMk/>
            <pc:sldMk cId="3710818730" sldId="260"/>
            <ac:spMk id="28" creationId="{F4C0B10B-D2C4-4A54-AFAD-3D27DF88BB37}"/>
          </ac:spMkLst>
        </pc:spChg>
        <pc:spChg chg="add del">
          <ac:chgData name="Aroosa Sawati" userId="9d2d68ddb22957f5" providerId="LiveId" clId="{4D0FD864-6777-4308-8F93-3DA99815D6FF}" dt="2021-02-03T16:00:35.057" v="751" actId="26606"/>
          <ac:spMkLst>
            <pc:docMk/>
            <pc:sldMk cId="3710818730" sldId="260"/>
            <ac:spMk id="30" creationId="{72F84B47-E267-4194-8194-831DB7B5547F}"/>
          </ac:spMkLst>
        </pc:spChg>
        <pc:spChg chg="add del">
          <ac:chgData name="Aroosa Sawati" userId="9d2d68ddb22957f5" providerId="LiveId" clId="{4D0FD864-6777-4308-8F93-3DA99815D6FF}" dt="2021-02-03T16:00:38.534" v="753" actId="26606"/>
          <ac:spMkLst>
            <pc:docMk/>
            <pc:sldMk cId="3710818730" sldId="260"/>
            <ac:spMk id="32" creationId="{F4C0B10B-D2C4-4A54-AFAD-3D27DF88BB37}"/>
          </ac:spMkLst>
        </pc:spChg>
        <pc:spChg chg="add del">
          <ac:chgData name="Aroosa Sawati" userId="9d2d68ddb22957f5" providerId="LiveId" clId="{4D0FD864-6777-4308-8F93-3DA99815D6FF}" dt="2021-02-03T14:11:07.091" v="430" actId="26606"/>
          <ac:spMkLst>
            <pc:docMk/>
            <pc:sldMk cId="3710818730" sldId="260"/>
            <ac:spMk id="34" creationId="{A2679492-7988-4050-9056-542444452411}"/>
          </ac:spMkLst>
        </pc:spChg>
        <pc:spChg chg="add del">
          <ac:chgData name="Aroosa Sawati" userId="9d2d68ddb22957f5" providerId="LiveId" clId="{4D0FD864-6777-4308-8F93-3DA99815D6FF}" dt="2021-02-03T14:11:07.091" v="430" actId="26606"/>
          <ac:spMkLst>
            <pc:docMk/>
            <pc:sldMk cId="3710818730" sldId="260"/>
            <ac:spMk id="35" creationId="{B091B163-7D61-4891-ABCF-5C13D9C418D0}"/>
          </ac:spMkLst>
        </pc:spChg>
        <pc:spChg chg="add del">
          <ac:chgData name="Aroosa Sawati" userId="9d2d68ddb22957f5" providerId="LiveId" clId="{4D0FD864-6777-4308-8F93-3DA99815D6FF}" dt="2021-02-03T14:11:24.845" v="434" actId="26606"/>
          <ac:spMkLst>
            <pc:docMk/>
            <pc:sldMk cId="3710818730" sldId="260"/>
            <ac:spMk id="38" creationId="{F4C0B10B-D2C4-4A54-AFAD-3D27DF88BB37}"/>
          </ac:spMkLst>
        </pc:spChg>
        <pc:spChg chg="add del">
          <ac:chgData name="Aroosa Sawati" userId="9d2d68ddb22957f5" providerId="LiveId" clId="{4D0FD864-6777-4308-8F93-3DA99815D6FF}" dt="2021-02-03T16:00:45.160" v="755" actId="26606"/>
          <ac:spMkLst>
            <pc:docMk/>
            <pc:sldMk cId="3710818730" sldId="260"/>
            <ac:spMk id="43" creationId="{EBF87945-A001-489F-9D9B-7D9435F0B9CA}"/>
          </ac:spMkLst>
        </pc:spChg>
        <pc:spChg chg="add del">
          <ac:chgData name="Aroosa Sawati" userId="9d2d68ddb22957f5" providerId="LiveId" clId="{4D0FD864-6777-4308-8F93-3DA99815D6FF}" dt="2021-02-03T16:00:52.933" v="757" actId="26606"/>
          <ac:spMkLst>
            <pc:docMk/>
            <pc:sldMk cId="3710818730" sldId="260"/>
            <ac:spMk id="45" creationId="{E45CA849-654C-4173-AD99-B3A2528275F5}"/>
          </ac:spMkLst>
        </pc:spChg>
        <pc:spChg chg="add del">
          <ac:chgData name="Aroosa Sawati" userId="9d2d68ddb22957f5" providerId="LiveId" clId="{4D0FD864-6777-4308-8F93-3DA99815D6FF}" dt="2021-02-03T16:00:52.933" v="757" actId="26606"/>
          <ac:spMkLst>
            <pc:docMk/>
            <pc:sldMk cId="3710818730" sldId="260"/>
            <ac:spMk id="46" creationId="{3E23A947-2D45-4208-AE2B-64948C87A3EB}"/>
          </ac:spMkLst>
        </pc:spChg>
        <pc:spChg chg="add del">
          <ac:chgData name="Aroosa Sawati" userId="9d2d68ddb22957f5" providerId="LiveId" clId="{4D0FD864-6777-4308-8F93-3DA99815D6FF}" dt="2021-02-03T14:11:24.821" v="433" actId="26606"/>
          <ac:spMkLst>
            <pc:docMk/>
            <pc:sldMk cId="3710818730" sldId="260"/>
            <ac:spMk id="47" creationId="{AC5782D3-6CED-43A7-BE35-09C48F8091FB}"/>
          </ac:spMkLst>
        </pc:spChg>
        <pc:spChg chg="add del">
          <ac:chgData name="Aroosa Sawati" userId="9d2d68ddb22957f5" providerId="LiveId" clId="{4D0FD864-6777-4308-8F93-3DA99815D6FF}" dt="2021-02-03T16:00:52.933" v="757" actId="26606"/>
          <ac:spMkLst>
            <pc:docMk/>
            <pc:sldMk cId="3710818730" sldId="260"/>
            <ac:spMk id="48" creationId="{E5BBB0F9-6A59-4D02-A9C7-A2D6516684CE}"/>
          </ac:spMkLst>
        </pc:spChg>
        <pc:spChg chg="add del">
          <ac:chgData name="Aroosa Sawati" userId="9d2d68ddb22957f5" providerId="LiveId" clId="{4D0FD864-6777-4308-8F93-3DA99815D6FF}" dt="2021-02-03T14:11:24.821" v="433" actId="26606"/>
          <ac:spMkLst>
            <pc:docMk/>
            <pc:sldMk cId="3710818730" sldId="260"/>
            <ac:spMk id="49" creationId="{6721F593-ECD2-4B5B-AAE4-0866A4CDC970}"/>
          </ac:spMkLst>
        </pc:spChg>
        <pc:spChg chg="add del">
          <ac:chgData name="Aroosa Sawati" userId="9d2d68ddb22957f5" providerId="LiveId" clId="{4D0FD864-6777-4308-8F93-3DA99815D6FF}" dt="2021-02-04T16:33:44.087" v="3793" actId="26606"/>
          <ac:spMkLst>
            <pc:docMk/>
            <pc:sldMk cId="3710818730" sldId="260"/>
            <ac:spMk id="50" creationId="{73DE2CFE-42F2-48F0-8706-5264E012B10C}"/>
          </ac:spMkLst>
        </pc:spChg>
        <pc:spChg chg="add del">
          <ac:chgData name="Aroosa Sawati" userId="9d2d68ddb22957f5" providerId="LiveId" clId="{4D0FD864-6777-4308-8F93-3DA99815D6FF}" dt="2021-02-03T14:11:24.821" v="433" actId="26606"/>
          <ac:spMkLst>
            <pc:docMk/>
            <pc:sldMk cId="3710818730" sldId="260"/>
            <ac:spMk id="51" creationId="{71DEE99F-D18C-4025-BA3F-CEBF5258ED3D}"/>
          </ac:spMkLst>
        </pc:spChg>
        <pc:spChg chg="add del">
          <ac:chgData name="Aroosa Sawati" userId="9d2d68ddb22957f5" providerId="LiveId" clId="{4D0FD864-6777-4308-8F93-3DA99815D6FF}" dt="2021-02-04T16:32:51.949" v="3766" actId="26606"/>
          <ac:spMkLst>
            <pc:docMk/>
            <pc:sldMk cId="3710818730" sldId="260"/>
            <ac:spMk id="52" creationId="{C232B152-3720-4D3B-97ED-45CE5483F16F}"/>
          </ac:spMkLst>
        </pc:spChg>
        <pc:spChg chg="add del">
          <ac:chgData name="Aroosa Sawati" userId="9d2d68ddb22957f5" providerId="LiveId" clId="{4D0FD864-6777-4308-8F93-3DA99815D6FF}" dt="2021-02-03T14:11:24.821" v="433" actId="26606"/>
          <ac:spMkLst>
            <pc:docMk/>
            <pc:sldMk cId="3710818730" sldId="260"/>
            <ac:spMk id="53" creationId="{976FA5D9-3A7C-4FA7-9BA8-1905D703FD77}"/>
          </ac:spMkLst>
        </pc:spChg>
        <pc:spChg chg="add del">
          <ac:chgData name="Aroosa Sawati" userId="9d2d68ddb22957f5" providerId="LiveId" clId="{4D0FD864-6777-4308-8F93-3DA99815D6FF}" dt="2021-02-04T16:32:51.949" v="3766" actId="26606"/>
          <ac:spMkLst>
            <pc:docMk/>
            <pc:sldMk cId="3710818730" sldId="260"/>
            <ac:spMk id="54" creationId="{11BAB570-FF10-4E96-8A3F-FA9804702B89}"/>
          </ac:spMkLst>
        </pc:spChg>
        <pc:spChg chg="add del">
          <ac:chgData name="Aroosa Sawati" userId="9d2d68ddb22957f5" providerId="LiveId" clId="{4D0FD864-6777-4308-8F93-3DA99815D6FF}" dt="2021-02-03T14:11:24.821" v="433" actId="26606"/>
          <ac:spMkLst>
            <pc:docMk/>
            <pc:sldMk cId="3710818730" sldId="260"/>
            <ac:spMk id="55" creationId="{4652D57C-331F-43B8-9C07-69FBA9C0279E}"/>
          </ac:spMkLst>
        </pc:spChg>
        <pc:spChg chg="add del">
          <ac:chgData name="Aroosa Sawati" userId="9d2d68ddb22957f5" providerId="LiveId" clId="{4D0FD864-6777-4308-8F93-3DA99815D6FF}" dt="2021-02-03T14:18:47.244" v="512"/>
          <ac:spMkLst>
            <pc:docMk/>
            <pc:sldMk cId="3710818730" sldId="260"/>
            <ac:spMk id="57" creationId="{DD38EE57-B708-47C9-A4A4-E25F09FAB029}"/>
          </ac:spMkLst>
        </pc:spChg>
        <pc:spChg chg="add del">
          <ac:chgData name="Aroosa Sawati" userId="9d2d68ddb22957f5" providerId="LiveId" clId="{4D0FD864-6777-4308-8F93-3DA99815D6FF}" dt="2021-02-04T16:32:51.949" v="3766" actId="26606"/>
          <ac:spMkLst>
            <pc:docMk/>
            <pc:sldMk cId="3710818730" sldId="260"/>
            <ac:spMk id="59" creationId="{4B9FAFB2-BEB5-4848-8018-BCAD99E2E1AA}"/>
          </ac:spMkLst>
        </pc:spChg>
        <pc:spChg chg="add del">
          <ac:chgData name="Aroosa Sawati" userId="9d2d68ddb22957f5" providerId="LiveId" clId="{4D0FD864-6777-4308-8F93-3DA99815D6FF}" dt="2021-02-04T16:32:52.902" v="3768" actId="26606"/>
          <ac:spMkLst>
            <pc:docMk/>
            <pc:sldMk cId="3710818730" sldId="260"/>
            <ac:spMk id="61" creationId="{CEB41C5C-0F34-4DDA-9D7C-5E717F35F60C}"/>
          </ac:spMkLst>
        </pc:spChg>
        <pc:spChg chg="add del">
          <ac:chgData name="Aroosa Sawati" userId="9d2d68ddb22957f5" providerId="LiveId" clId="{4D0FD864-6777-4308-8F93-3DA99815D6FF}" dt="2021-02-04T16:33:07.081" v="3778" actId="26606"/>
          <ac:spMkLst>
            <pc:docMk/>
            <pc:sldMk cId="3710818730" sldId="260"/>
            <ac:spMk id="63" creationId="{C3944F27-CA70-4E84-A51A-E6BF89558979}"/>
          </ac:spMkLst>
        </pc:spChg>
        <pc:spChg chg="add del">
          <ac:chgData name="Aroosa Sawati" userId="9d2d68ddb22957f5" providerId="LiveId" clId="{4D0FD864-6777-4308-8F93-3DA99815D6FF}" dt="2021-02-04T16:32:55.731" v="3770" actId="26606"/>
          <ac:spMkLst>
            <pc:docMk/>
            <pc:sldMk cId="3710818730" sldId="260"/>
            <ac:spMk id="64" creationId="{C232B152-3720-4D3B-97ED-45CE5483F16F}"/>
          </ac:spMkLst>
        </pc:spChg>
        <pc:spChg chg="add del">
          <ac:chgData name="Aroosa Sawati" userId="9d2d68ddb22957f5" providerId="LiveId" clId="{4D0FD864-6777-4308-8F93-3DA99815D6FF}" dt="2021-02-04T16:32:55.731" v="3770" actId="26606"/>
          <ac:spMkLst>
            <pc:docMk/>
            <pc:sldMk cId="3710818730" sldId="260"/>
            <ac:spMk id="65" creationId="{11BAB570-FF10-4E96-8A3F-FA9804702B89}"/>
          </ac:spMkLst>
        </pc:spChg>
        <pc:spChg chg="add del">
          <ac:chgData name="Aroosa Sawati" userId="9d2d68ddb22957f5" providerId="LiveId" clId="{4D0FD864-6777-4308-8F93-3DA99815D6FF}" dt="2021-02-04T16:32:55.731" v="3770" actId="26606"/>
          <ac:spMkLst>
            <pc:docMk/>
            <pc:sldMk cId="3710818730" sldId="260"/>
            <ac:spMk id="66" creationId="{4B9FAFB2-BEB5-4848-8018-BCAD99E2E1AA}"/>
          </ac:spMkLst>
        </pc:spChg>
        <pc:spChg chg="add del">
          <ac:chgData name="Aroosa Sawati" userId="9d2d68ddb22957f5" providerId="LiveId" clId="{4D0FD864-6777-4308-8F93-3DA99815D6FF}" dt="2021-02-04T16:33:09.914" v="3782" actId="26606"/>
          <ac:spMkLst>
            <pc:docMk/>
            <pc:sldMk cId="3710818730" sldId="260"/>
            <ac:spMk id="67" creationId="{B85A4DB3-61AA-49A1-85A9-B3397CD519AB}"/>
          </ac:spMkLst>
        </pc:spChg>
        <pc:spChg chg="add del">
          <ac:chgData name="Aroosa Sawati" userId="9d2d68ddb22957f5" providerId="LiveId" clId="{4D0FD864-6777-4308-8F93-3DA99815D6FF}" dt="2021-02-04T16:32:56.889" v="3772" actId="26606"/>
          <ac:spMkLst>
            <pc:docMk/>
            <pc:sldMk cId="3710818730" sldId="260"/>
            <ac:spMk id="68" creationId="{B0792D4F-247E-46FE-85FC-881DEFA41D94}"/>
          </ac:spMkLst>
        </pc:spChg>
        <pc:spChg chg="add del">
          <ac:chgData name="Aroosa Sawati" userId="9d2d68ddb22957f5" providerId="LiveId" clId="{4D0FD864-6777-4308-8F93-3DA99815D6FF}" dt="2021-02-04T16:33:01.217" v="3774" actId="26606"/>
          <ac:spMkLst>
            <pc:docMk/>
            <pc:sldMk cId="3710818730" sldId="260"/>
            <ac:spMk id="71" creationId="{3AFE8227-C443-417B-BA91-520EB1EF4559}"/>
          </ac:spMkLst>
        </pc:spChg>
        <pc:spChg chg="add del">
          <ac:chgData name="Aroosa Sawati" userId="9d2d68ddb22957f5" providerId="LiveId" clId="{4D0FD864-6777-4308-8F93-3DA99815D6FF}" dt="2021-02-04T16:33:01.217" v="3774" actId="26606"/>
          <ac:spMkLst>
            <pc:docMk/>
            <pc:sldMk cId="3710818730" sldId="260"/>
            <ac:spMk id="72" creationId="{907741FC-B544-4A6E-B831-6789D042333D}"/>
          </ac:spMkLst>
        </pc:spChg>
        <pc:spChg chg="add del">
          <ac:chgData name="Aroosa Sawati" userId="9d2d68ddb22957f5" providerId="LiveId" clId="{4D0FD864-6777-4308-8F93-3DA99815D6FF}" dt="2021-02-04T16:33:01.217" v="3774" actId="26606"/>
          <ac:spMkLst>
            <pc:docMk/>
            <pc:sldMk cId="3710818730" sldId="260"/>
            <ac:spMk id="73" creationId="{3F0BE7ED-7814-4273-B18A-F26CC0380380}"/>
          </ac:spMkLst>
        </pc:spChg>
        <pc:spChg chg="add del">
          <ac:chgData name="Aroosa Sawati" userId="9d2d68ddb22957f5" providerId="LiveId" clId="{4D0FD864-6777-4308-8F93-3DA99815D6FF}" dt="2021-02-04T16:33:06.107" v="3776" actId="26606"/>
          <ac:spMkLst>
            <pc:docMk/>
            <pc:sldMk cId="3710818730" sldId="260"/>
            <ac:spMk id="75" creationId="{CEB41C5C-0F34-4DDA-9D7C-5E717F35F60C}"/>
          </ac:spMkLst>
        </pc:spChg>
        <pc:spChg chg="add del">
          <ac:chgData name="Aroosa Sawati" userId="9d2d68ddb22957f5" providerId="LiveId" clId="{4D0FD864-6777-4308-8F93-3DA99815D6FF}" dt="2021-02-04T16:33:07.081" v="3778" actId="26606"/>
          <ac:spMkLst>
            <pc:docMk/>
            <pc:sldMk cId="3710818730" sldId="260"/>
            <ac:spMk id="78" creationId="{12609869-9E80-471B-A487-A53288E0E791}"/>
          </ac:spMkLst>
        </pc:spChg>
        <pc:spChg chg="add del">
          <ac:chgData name="Aroosa Sawati" userId="9d2d68ddb22957f5" providerId="LiveId" clId="{4D0FD864-6777-4308-8F93-3DA99815D6FF}" dt="2021-02-04T16:33:07.081" v="3778" actId="26606"/>
          <ac:spMkLst>
            <pc:docMk/>
            <pc:sldMk cId="3710818730" sldId="260"/>
            <ac:spMk id="79" creationId="{7004738A-9D34-43E8-97D2-CA0EED4F8BE0}"/>
          </ac:spMkLst>
        </pc:spChg>
        <pc:spChg chg="add del">
          <ac:chgData name="Aroosa Sawati" userId="9d2d68ddb22957f5" providerId="LiveId" clId="{4D0FD864-6777-4308-8F93-3DA99815D6FF}" dt="2021-02-04T16:33:07.081" v="3778" actId="26606"/>
          <ac:spMkLst>
            <pc:docMk/>
            <pc:sldMk cId="3710818730" sldId="260"/>
            <ac:spMk id="80" creationId="{B8B8D07F-F13E-443E-BA68-2D26672D76B9}"/>
          </ac:spMkLst>
        </pc:spChg>
        <pc:spChg chg="add del">
          <ac:chgData name="Aroosa Sawati" userId="9d2d68ddb22957f5" providerId="LiveId" clId="{4D0FD864-6777-4308-8F93-3DA99815D6FF}" dt="2021-02-04T16:33:07.081" v="3778" actId="26606"/>
          <ac:spMkLst>
            <pc:docMk/>
            <pc:sldMk cId="3710818730" sldId="260"/>
            <ac:spMk id="81" creationId="{2813A4FA-24A5-41ED-A534-3807D1B2F344}"/>
          </ac:spMkLst>
        </pc:spChg>
        <pc:spChg chg="add del">
          <ac:chgData name="Aroosa Sawati" userId="9d2d68ddb22957f5" providerId="LiveId" clId="{4D0FD864-6777-4308-8F93-3DA99815D6FF}" dt="2021-02-04T16:33:07.758" v="3780" actId="26606"/>
          <ac:spMkLst>
            <pc:docMk/>
            <pc:sldMk cId="3710818730" sldId="260"/>
            <ac:spMk id="83" creationId="{E862BE82-D00D-42C1-BF16-93AA37870C32}"/>
          </ac:spMkLst>
        </pc:spChg>
        <pc:spChg chg="add del">
          <ac:chgData name="Aroosa Sawati" userId="9d2d68ddb22957f5" providerId="LiveId" clId="{4D0FD864-6777-4308-8F93-3DA99815D6FF}" dt="2021-02-04T16:33:07.758" v="3780" actId="26606"/>
          <ac:spMkLst>
            <pc:docMk/>
            <pc:sldMk cId="3710818730" sldId="260"/>
            <ac:spMk id="84" creationId="{F6D92C2D-1D3D-4974-918C-06579FB354A9}"/>
          </ac:spMkLst>
        </pc:spChg>
        <pc:spChg chg="add del">
          <ac:chgData name="Aroosa Sawati" userId="9d2d68ddb22957f5" providerId="LiveId" clId="{4D0FD864-6777-4308-8F93-3DA99815D6FF}" dt="2021-02-04T16:33:09.914" v="3782" actId="26606"/>
          <ac:spMkLst>
            <pc:docMk/>
            <pc:sldMk cId="3710818730" sldId="260"/>
            <ac:spMk id="86" creationId="{5A0118C5-4F8D-4CF4-BADD-53FEACC6C42A}"/>
          </ac:spMkLst>
        </pc:spChg>
        <pc:spChg chg="add del">
          <ac:chgData name="Aroosa Sawati" userId="9d2d68ddb22957f5" providerId="LiveId" clId="{4D0FD864-6777-4308-8F93-3DA99815D6FF}" dt="2021-02-04T16:33:09.914" v="3782" actId="26606"/>
          <ac:spMkLst>
            <pc:docMk/>
            <pc:sldMk cId="3710818730" sldId="260"/>
            <ac:spMk id="87" creationId="{F98F79A4-A6C7-4101-B1E9-27E05CB7CFA0}"/>
          </ac:spMkLst>
        </pc:spChg>
        <pc:spChg chg="add del">
          <ac:chgData name="Aroosa Sawati" userId="9d2d68ddb22957f5" providerId="LiveId" clId="{4D0FD864-6777-4308-8F93-3DA99815D6FF}" dt="2021-02-04T16:33:09.914" v="3782" actId="26606"/>
          <ac:spMkLst>
            <pc:docMk/>
            <pc:sldMk cId="3710818730" sldId="260"/>
            <ac:spMk id="88" creationId="{79AFCB35-9C04-4524-A0B1-57FF6865D013}"/>
          </ac:spMkLst>
        </pc:spChg>
        <pc:spChg chg="add del">
          <ac:chgData name="Aroosa Sawati" userId="9d2d68ddb22957f5" providerId="LiveId" clId="{4D0FD864-6777-4308-8F93-3DA99815D6FF}" dt="2021-02-04T16:33:09.914" v="3782" actId="26606"/>
          <ac:spMkLst>
            <pc:docMk/>
            <pc:sldMk cId="3710818730" sldId="260"/>
            <ac:spMk id="89" creationId="{D11AD2AD-0BA0-4DD3-8EEA-84686A0E718C}"/>
          </ac:spMkLst>
        </pc:spChg>
        <pc:spChg chg="add del">
          <ac:chgData name="Aroosa Sawati" userId="9d2d68ddb22957f5" providerId="LiveId" clId="{4D0FD864-6777-4308-8F93-3DA99815D6FF}" dt="2021-02-04T16:33:09.914" v="3782" actId="26606"/>
          <ac:spMkLst>
            <pc:docMk/>
            <pc:sldMk cId="3710818730" sldId="260"/>
            <ac:spMk id="90" creationId="{83C8019B-3985-409B-9B87-494B974EE9A2}"/>
          </ac:spMkLst>
        </pc:spChg>
        <pc:spChg chg="add del">
          <ac:chgData name="Aroosa Sawati" userId="9d2d68ddb22957f5" providerId="LiveId" clId="{4D0FD864-6777-4308-8F93-3DA99815D6FF}" dt="2021-02-04T16:33:09.914" v="3782" actId="26606"/>
          <ac:spMkLst>
            <pc:docMk/>
            <pc:sldMk cId="3710818730" sldId="260"/>
            <ac:spMk id="91" creationId="{9E5C5460-229E-46C8-A712-CC317985420F}"/>
          </ac:spMkLst>
        </pc:spChg>
        <pc:spChg chg="add del">
          <ac:chgData name="Aroosa Sawati" userId="9d2d68ddb22957f5" providerId="LiveId" clId="{4D0FD864-6777-4308-8F93-3DA99815D6FF}" dt="2021-02-04T16:33:12.379" v="3784" actId="26606"/>
          <ac:spMkLst>
            <pc:docMk/>
            <pc:sldMk cId="3710818730" sldId="260"/>
            <ac:spMk id="97" creationId="{E862BE82-D00D-42C1-BF16-93AA37870C32}"/>
          </ac:spMkLst>
        </pc:spChg>
        <pc:spChg chg="add del">
          <ac:chgData name="Aroosa Sawati" userId="9d2d68ddb22957f5" providerId="LiveId" clId="{4D0FD864-6777-4308-8F93-3DA99815D6FF}" dt="2021-02-04T16:33:12.379" v="3784" actId="26606"/>
          <ac:spMkLst>
            <pc:docMk/>
            <pc:sldMk cId="3710818730" sldId="260"/>
            <ac:spMk id="98" creationId="{F6D92C2D-1D3D-4974-918C-06579FB354A9}"/>
          </ac:spMkLst>
        </pc:spChg>
        <pc:spChg chg="add del">
          <ac:chgData name="Aroosa Sawati" userId="9d2d68ddb22957f5" providerId="LiveId" clId="{4D0FD864-6777-4308-8F93-3DA99815D6FF}" dt="2021-02-04T16:33:14.270" v="3786" actId="26606"/>
          <ac:spMkLst>
            <pc:docMk/>
            <pc:sldMk cId="3710818730" sldId="260"/>
            <ac:spMk id="100" creationId="{3AFE8227-C443-417B-BA91-520EB1EF4559}"/>
          </ac:spMkLst>
        </pc:spChg>
        <pc:spChg chg="add del">
          <ac:chgData name="Aroosa Sawati" userId="9d2d68ddb22957f5" providerId="LiveId" clId="{4D0FD864-6777-4308-8F93-3DA99815D6FF}" dt="2021-02-04T16:33:14.270" v="3786" actId="26606"/>
          <ac:spMkLst>
            <pc:docMk/>
            <pc:sldMk cId="3710818730" sldId="260"/>
            <ac:spMk id="101" creationId="{907741FC-B544-4A6E-B831-6789D042333D}"/>
          </ac:spMkLst>
        </pc:spChg>
        <pc:spChg chg="add del">
          <ac:chgData name="Aroosa Sawati" userId="9d2d68ddb22957f5" providerId="LiveId" clId="{4D0FD864-6777-4308-8F93-3DA99815D6FF}" dt="2021-02-04T16:33:14.270" v="3786" actId="26606"/>
          <ac:spMkLst>
            <pc:docMk/>
            <pc:sldMk cId="3710818730" sldId="260"/>
            <ac:spMk id="102" creationId="{3F0BE7ED-7814-4273-B18A-F26CC0380380}"/>
          </ac:spMkLst>
        </pc:spChg>
        <pc:spChg chg="add del">
          <ac:chgData name="Aroosa Sawati" userId="9d2d68ddb22957f5" providerId="LiveId" clId="{4D0FD864-6777-4308-8F93-3DA99815D6FF}" dt="2021-02-04T16:33:17.266" v="3788" actId="26606"/>
          <ac:spMkLst>
            <pc:docMk/>
            <pc:sldMk cId="3710818730" sldId="260"/>
            <ac:spMk id="104" creationId="{C232B152-3720-4D3B-97ED-45CE5483F16F}"/>
          </ac:spMkLst>
        </pc:spChg>
        <pc:spChg chg="add del">
          <ac:chgData name="Aroosa Sawati" userId="9d2d68ddb22957f5" providerId="LiveId" clId="{4D0FD864-6777-4308-8F93-3DA99815D6FF}" dt="2021-02-04T16:33:17.266" v="3788" actId="26606"/>
          <ac:spMkLst>
            <pc:docMk/>
            <pc:sldMk cId="3710818730" sldId="260"/>
            <ac:spMk id="105" creationId="{11BAB570-FF10-4E96-8A3F-FA9804702B89}"/>
          </ac:spMkLst>
        </pc:spChg>
        <pc:spChg chg="add del">
          <ac:chgData name="Aroosa Sawati" userId="9d2d68ddb22957f5" providerId="LiveId" clId="{4D0FD864-6777-4308-8F93-3DA99815D6FF}" dt="2021-02-04T16:33:17.266" v="3788" actId="26606"/>
          <ac:spMkLst>
            <pc:docMk/>
            <pc:sldMk cId="3710818730" sldId="260"/>
            <ac:spMk id="106" creationId="{4B9FAFB2-BEB5-4848-8018-BCAD99E2E1AA}"/>
          </ac:spMkLst>
        </pc:spChg>
        <pc:spChg chg="add del">
          <ac:chgData name="Aroosa Sawati" userId="9d2d68ddb22957f5" providerId="LiveId" clId="{4D0FD864-6777-4308-8F93-3DA99815D6FF}" dt="2021-02-04T16:33:23.847" v="3790" actId="26606"/>
          <ac:spMkLst>
            <pc:docMk/>
            <pc:sldMk cId="3710818730" sldId="260"/>
            <ac:spMk id="108" creationId="{CEB41C5C-0F34-4DDA-9D7C-5E717F35F60C}"/>
          </ac:spMkLst>
        </pc:spChg>
        <pc:spChg chg="add del">
          <ac:chgData name="Aroosa Sawati" userId="9d2d68ddb22957f5" providerId="LiveId" clId="{4D0FD864-6777-4308-8F93-3DA99815D6FF}" dt="2021-02-04T16:33:44.079" v="3792" actId="26606"/>
          <ac:spMkLst>
            <pc:docMk/>
            <pc:sldMk cId="3710818730" sldId="260"/>
            <ac:spMk id="111" creationId="{EBF87945-A001-489F-9D9B-7D9435F0B9CA}"/>
          </ac:spMkLst>
        </pc:spChg>
        <pc:spChg chg="add del">
          <ac:chgData name="Aroosa Sawati" userId="9d2d68ddb22957f5" providerId="LiveId" clId="{4D0FD864-6777-4308-8F93-3DA99815D6FF}" dt="2021-02-05T03:39:00.733" v="4670" actId="26606"/>
          <ac:spMkLst>
            <pc:docMk/>
            <pc:sldMk cId="3710818730" sldId="260"/>
            <ac:spMk id="113" creationId="{CEB41C5C-0F34-4DDA-9D7C-5E717F35F60C}"/>
          </ac:spMkLst>
        </pc:spChg>
        <pc:spChg chg="add">
          <ac:chgData name="Aroosa Sawati" userId="9d2d68ddb22957f5" providerId="LiveId" clId="{4D0FD864-6777-4308-8F93-3DA99815D6FF}" dt="2021-02-05T03:39:00.733" v="4670" actId="26606"/>
          <ac:spMkLst>
            <pc:docMk/>
            <pc:sldMk cId="3710818730" sldId="260"/>
            <ac:spMk id="116" creationId="{058A14AF-9FB5-4CC7-BA35-E8E85D3EDF0E}"/>
          </ac:spMkLst>
        </pc:spChg>
        <pc:spChg chg="add">
          <ac:chgData name="Aroosa Sawati" userId="9d2d68ddb22957f5" providerId="LiveId" clId="{4D0FD864-6777-4308-8F93-3DA99815D6FF}" dt="2021-02-05T03:39:00.733" v="4670" actId="26606"/>
          <ac:spMkLst>
            <pc:docMk/>
            <pc:sldMk cId="3710818730" sldId="260"/>
            <ac:spMk id="117" creationId="{3A9A4357-BD1D-4622-A4FE-766E6AB8DE84}"/>
          </ac:spMkLst>
        </pc:spChg>
        <pc:spChg chg="add">
          <ac:chgData name="Aroosa Sawati" userId="9d2d68ddb22957f5" providerId="LiveId" clId="{4D0FD864-6777-4308-8F93-3DA99815D6FF}" dt="2021-02-05T03:39:00.733" v="4670" actId="26606"/>
          <ac:spMkLst>
            <pc:docMk/>
            <pc:sldMk cId="3710818730" sldId="260"/>
            <ac:spMk id="118" creationId="{E659831F-0D9A-4C63-9EBB-8435B85A440F}"/>
          </ac:spMkLst>
        </pc:spChg>
        <pc:spChg chg="add del">
          <ac:chgData name="Aroosa Sawati" userId="9d2d68ddb22957f5" providerId="LiveId" clId="{4D0FD864-6777-4308-8F93-3DA99815D6FF}" dt="2021-02-05T03:38:53.074" v="4667" actId="26606"/>
          <ac:spMkLst>
            <pc:docMk/>
            <pc:sldMk cId="3710818730" sldId="260"/>
            <ac:spMk id="119" creationId="{117AB3D3-3C9C-4DED-809A-78734805B895}"/>
          </ac:spMkLst>
        </pc:spChg>
        <pc:spChg chg="add">
          <ac:chgData name="Aroosa Sawati" userId="9d2d68ddb22957f5" providerId="LiveId" clId="{4D0FD864-6777-4308-8F93-3DA99815D6FF}" dt="2021-02-05T03:39:00.733" v="4670" actId="26606"/>
          <ac:spMkLst>
            <pc:docMk/>
            <pc:sldMk cId="3710818730" sldId="260"/>
            <ac:spMk id="120" creationId="{E6995CE5-F890-4ABA-82A2-26507CE8D2A3}"/>
          </ac:spMkLst>
        </pc:spChg>
        <pc:spChg chg="add del">
          <ac:chgData name="Aroosa Sawati" userId="9d2d68ddb22957f5" providerId="LiveId" clId="{4D0FD864-6777-4308-8F93-3DA99815D6FF}" dt="2021-02-05T03:38:53.074" v="4667" actId="26606"/>
          <ac:spMkLst>
            <pc:docMk/>
            <pc:sldMk cId="3710818730" sldId="260"/>
            <ac:spMk id="121" creationId="{3A9A4357-BD1D-4622-A4FE-766E6AB8DE84}"/>
          </ac:spMkLst>
        </pc:spChg>
        <pc:spChg chg="add del">
          <ac:chgData name="Aroosa Sawati" userId="9d2d68ddb22957f5" providerId="LiveId" clId="{4D0FD864-6777-4308-8F93-3DA99815D6FF}" dt="2021-02-05T03:38:53.074" v="4667" actId="26606"/>
          <ac:spMkLst>
            <pc:docMk/>
            <pc:sldMk cId="3710818730" sldId="260"/>
            <ac:spMk id="123" creationId="{E659831F-0D9A-4C63-9EBB-8435B85A440F}"/>
          </ac:spMkLst>
        </pc:spChg>
        <pc:spChg chg="add del">
          <ac:chgData name="Aroosa Sawati" userId="9d2d68ddb22957f5" providerId="LiveId" clId="{4D0FD864-6777-4308-8F93-3DA99815D6FF}" dt="2021-02-05T03:38:53.074" v="4667" actId="26606"/>
          <ac:spMkLst>
            <pc:docMk/>
            <pc:sldMk cId="3710818730" sldId="260"/>
            <ac:spMk id="125" creationId="{E6995CE5-F890-4ABA-82A2-26507CE8D2A3}"/>
          </ac:spMkLst>
        </pc:spChg>
        <pc:spChg chg="add del">
          <ac:chgData name="Aroosa Sawati" userId="9d2d68ddb22957f5" providerId="LiveId" clId="{4D0FD864-6777-4308-8F93-3DA99815D6FF}" dt="2021-02-05T03:38:56.402" v="4669" actId="26606"/>
          <ac:spMkLst>
            <pc:docMk/>
            <pc:sldMk cId="3710818730" sldId="260"/>
            <ac:spMk id="127" creationId="{C13237C8-E62C-4F0D-A318-BD6FB6C2D138}"/>
          </ac:spMkLst>
        </pc:spChg>
        <pc:spChg chg="add del">
          <ac:chgData name="Aroosa Sawati" userId="9d2d68ddb22957f5" providerId="LiveId" clId="{4D0FD864-6777-4308-8F93-3DA99815D6FF}" dt="2021-02-05T03:38:56.402" v="4669" actId="26606"/>
          <ac:spMkLst>
            <pc:docMk/>
            <pc:sldMk cId="3710818730" sldId="260"/>
            <ac:spMk id="128" creationId="{201CC55D-ED54-4C5C-95E6-10947BD1103B}"/>
          </ac:spMkLst>
        </pc:spChg>
        <pc:spChg chg="add del">
          <ac:chgData name="Aroosa Sawati" userId="9d2d68ddb22957f5" providerId="LiveId" clId="{4D0FD864-6777-4308-8F93-3DA99815D6FF}" dt="2021-02-05T03:38:56.402" v="4669" actId="26606"/>
          <ac:spMkLst>
            <pc:docMk/>
            <pc:sldMk cId="3710818730" sldId="260"/>
            <ac:spMk id="129" creationId="{19C9EAEA-39D0-4B0E-A0EB-51E7B26740B1}"/>
          </ac:spMkLst>
        </pc:spChg>
        <pc:spChg chg="add del">
          <ac:chgData name="Aroosa Sawati" userId="9d2d68ddb22957f5" providerId="LiveId" clId="{4D0FD864-6777-4308-8F93-3DA99815D6FF}" dt="2021-02-05T03:38:56.402" v="4669" actId="26606"/>
          <ac:spMkLst>
            <pc:docMk/>
            <pc:sldMk cId="3710818730" sldId="260"/>
            <ac:spMk id="132" creationId="{3873B707-463F-40B0-8227-E8CC6C67EB25}"/>
          </ac:spMkLst>
        </pc:spChg>
        <pc:grpChg chg="add del">
          <ac:chgData name="Aroosa Sawati" userId="9d2d68ddb22957f5" providerId="LiveId" clId="{4D0FD864-6777-4308-8F93-3DA99815D6FF}" dt="2021-02-03T16:00:28.991" v="747" actId="26606"/>
          <ac:grpSpMkLst>
            <pc:docMk/>
            <pc:sldMk cId="3710818730" sldId="260"/>
            <ac:grpSpMk id="7" creationId="{B6BADB90-C74B-40D6-86DC-503F65FCE8DC}"/>
          </ac:grpSpMkLst>
        </pc:grpChg>
        <pc:grpChg chg="add del">
          <ac:chgData name="Aroosa Sawati" userId="9d2d68ddb22957f5" providerId="LiveId" clId="{4D0FD864-6777-4308-8F93-3DA99815D6FF}" dt="2021-02-03T14:11:02.366" v="428" actId="26606"/>
          <ac:grpSpMkLst>
            <pc:docMk/>
            <pc:sldMk cId="3710818730" sldId="260"/>
            <ac:grpSpMk id="29" creationId="{B6BADB90-C74B-40D6-86DC-503F65FCE8DC}"/>
          </ac:grpSpMkLst>
        </pc:grpChg>
        <pc:grpChg chg="add del">
          <ac:chgData name="Aroosa Sawati" userId="9d2d68ddb22957f5" providerId="LiveId" clId="{4D0FD864-6777-4308-8F93-3DA99815D6FF}" dt="2021-02-03T16:00:38.534" v="753" actId="26606"/>
          <ac:grpSpMkLst>
            <pc:docMk/>
            <pc:sldMk cId="3710818730" sldId="260"/>
            <ac:grpSpMk id="33" creationId="{B6BADB90-C74B-40D6-86DC-503F65FCE8DC}"/>
          </ac:grpSpMkLst>
        </pc:grpChg>
        <pc:grpChg chg="add del">
          <ac:chgData name="Aroosa Sawati" userId="9d2d68ddb22957f5" providerId="LiveId" clId="{4D0FD864-6777-4308-8F93-3DA99815D6FF}" dt="2021-02-03T14:11:24.845" v="434" actId="26606"/>
          <ac:grpSpMkLst>
            <pc:docMk/>
            <pc:sldMk cId="3710818730" sldId="260"/>
            <ac:grpSpMk id="39" creationId="{B6BADB90-C74B-40D6-86DC-503F65FCE8DC}"/>
          </ac:grpSpMkLst>
        </pc:grpChg>
        <pc:grpChg chg="add del">
          <ac:chgData name="Aroosa Sawati" userId="9d2d68ddb22957f5" providerId="LiveId" clId="{4D0FD864-6777-4308-8F93-3DA99815D6FF}" dt="2021-02-03T14:18:47.244" v="512"/>
          <ac:grpSpMkLst>
            <pc:docMk/>
            <pc:sldMk cId="3710818730" sldId="260"/>
            <ac:grpSpMk id="58" creationId="{57A28182-58A5-4DBB-8F64-BD944BCA8154}"/>
          </ac:grpSpMkLst>
        </pc:grpChg>
        <pc:grpChg chg="add del">
          <ac:chgData name="Aroosa Sawati" userId="9d2d68ddb22957f5" providerId="LiveId" clId="{4D0FD864-6777-4308-8F93-3DA99815D6FF}" dt="2021-02-04T16:33:09.914" v="3782" actId="26606"/>
          <ac:grpSpMkLst>
            <pc:docMk/>
            <pc:sldMk cId="3710818730" sldId="260"/>
            <ac:grpSpMk id="92" creationId="{0C156BF8-7FF7-440F-BE2B-417DFFE8BFA5}"/>
          </ac:grpSpMkLst>
        </pc:grpChg>
        <pc:grpChg chg="add del">
          <ac:chgData name="Aroosa Sawati" userId="9d2d68ddb22957f5" providerId="LiveId" clId="{4D0FD864-6777-4308-8F93-3DA99815D6FF}" dt="2021-02-05T03:38:56.402" v="4669" actId="26606"/>
          <ac:grpSpMkLst>
            <pc:docMk/>
            <pc:sldMk cId="3710818730" sldId="260"/>
            <ac:grpSpMk id="130" creationId="{1DE889C7-FAD6-4397-98E2-05D503484459}"/>
          </ac:grpSpMkLst>
        </pc:grpChg>
        <pc:picChg chg="add mod ord">
          <ac:chgData name="Aroosa Sawati" userId="9d2d68ddb22957f5" providerId="LiveId" clId="{4D0FD864-6777-4308-8F93-3DA99815D6FF}" dt="2021-02-05T03:39:00.733" v="4670" actId="26606"/>
          <ac:picMkLst>
            <pc:docMk/>
            <pc:sldMk cId="3710818730" sldId="260"/>
            <ac:picMk id="3" creationId="{AE962E5E-97C8-4909-9FC2-590F08E2A8E4}"/>
          </ac:picMkLst>
        </pc:picChg>
        <pc:cxnChg chg="add del">
          <ac:chgData name="Aroosa Sawati" userId="9d2d68ddb22957f5" providerId="LiveId" clId="{4D0FD864-6777-4308-8F93-3DA99815D6FF}" dt="2021-02-03T14:10:51.495" v="420" actId="26606"/>
          <ac:cxnSpMkLst>
            <pc:docMk/>
            <pc:sldMk cId="3710818730" sldId="260"/>
            <ac:cxnSpMk id="13" creationId="{C49DA8F6-BCC1-4447-B54C-57856834B94B}"/>
          </ac:cxnSpMkLst>
        </pc:cxnChg>
        <pc:cxnChg chg="add del">
          <ac:chgData name="Aroosa Sawati" userId="9d2d68ddb22957f5" providerId="LiveId" clId="{4D0FD864-6777-4308-8F93-3DA99815D6FF}" dt="2021-02-03T14:11:00.657" v="426" actId="26606"/>
          <ac:cxnSpMkLst>
            <pc:docMk/>
            <pc:sldMk cId="3710818730" sldId="260"/>
            <ac:cxnSpMk id="25" creationId="{F085D7B9-E066-4923-8CB7-294BF306296A}"/>
          </ac:cxnSpMkLst>
        </pc:cxnChg>
        <pc:cxnChg chg="add del">
          <ac:chgData name="Aroosa Sawati" userId="9d2d68ddb22957f5" providerId="LiveId" clId="{4D0FD864-6777-4308-8F93-3DA99815D6FF}" dt="2021-02-03T14:11:00.657" v="426" actId="26606"/>
          <ac:cxnSpMkLst>
            <pc:docMk/>
            <pc:sldMk cId="3710818730" sldId="260"/>
            <ac:cxnSpMk id="26" creationId="{5EACA08E-D537-41C6-96A5-5900E05D3217}"/>
          </ac:cxnSpMkLst>
        </pc:cxnChg>
        <pc:cxnChg chg="add del">
          <ac:chgData name="Aroosa Sawati" userId="9d2d68ddb22957f5" providerId="LiveId" clId="{4D0FD864-6777-4308-8F93-3DA99815D6FF}" dt="2021-02-03T14:11:07.091" v="430" actId="26606"/>
          <ac:cxnSpMkLst>
            <pc:docMk/>
            <pc:sldMk cId="3710818730" sldId="260"/>
            <ac:cxnSpMk id="36" creationId="{C49DA8F6-BCC1-4447-B54C-57856834B94B}"/>
          </ac:cxnSpMkLst>
        </pc:cxnChg>
        <pc:cxnChg chg="add del">
          <ac:chgData name="Aroosa Sawati" userId="9d2d68ddb22957f5" providerId="LiveId" clId="{4D0FD864-6777-4308-8F93-3DA99815D6FF}" dt="2021-02-04T16:32:52.902" v="3768" actId="26606"/>
          <ac:cxnSpMkLst>
            <pc:docMk/>
            <pc:sldMk cId="3710818730" sldId="260"/>
            <ac:cxnSpMk id="62" creationId="{57E1E5E6-F385-4E9C-B201-BA5BDE5CAD52}"/>
          </ac:cxnSpMkLst>
        </pc:cxnChg>
        <pc:cxnChg chg="add del">
          <ac:chgData name="Aroosa Sawati" userId="9d2d68ddb22957f5" providerId="LiveId" clId="{4D0FD864-6777-4308-8F93-3DA99815D6FF}" dt="2021-02-04T16:32:56.889" v="3772" actId="26606"/>
          <ac:cxnSpMkLst>
            <pc:docMk/>
            <pc:sldMk cId="3710818730" sldId="260"/>
            <ac:cxnSpMk id="69" creationId="{749A7284-D010-4ACB-A08A-FC3C3689B5EB}"/>
          </ac:cxnSpMkLst>
        </pc:cxnChg>
        <pc:cxnChg chg="add del">
          <ac:chgData name="Aroosa Sawati" userId="9d2d68ddb22957f5" providerId="LiveId" clId="{4D0FD864-6777-4308-8F93-3DA99815D6FF}" dt="2021-02-04T16:33:06.107" v="3776" actId="26606"/>
          <ac:cxnSpMkLst>
            <pc:docMk/>
            <pc:sldMk cId="3710818730" sldId="260"/>
            <ac:cxnSpMk id="76" creationId="{57E1E5E6-F385-4E9C-B201-BA5BDE5CAD52}"/>
          </ac:cxnSpMkLst>
        </pc:cxnChg>
        <pc:cxnChg chg="add del">
          <ac:chgData name="Aroosa Sawati" userId="9d2d68ddb22957f5" providerId="LiveId" clId="{4D0FD864-6777-4308-8F93-3DA99815D6FF}" dt="2021-02-04T16:33:23.847" v="3790" actId="26606"/>
          <ac:cxnSpMkLst>
            <pc:docMk/>
            <pc:sldMk cId="3710818730" sldId="260"/>
            <ac:cxnSpMk id="109" creationId="{57E1E5E6-F385-4E9C-B201-BA5BDE5CAD52}"/>
          </ac:cxnSpMkLst>
        </pc:cxnChg>
        <pc:cxnChg chg="add del">
          <ac:chgData name="Aroosa Sawati" userId="9d2d68ddb22957f5" providerId="LiveId" clId="{4D0FD864-6777-4308-8F93-3DA99815D6FF}" dt="2021-02-05T03:39:00.733" v="4670" actId="26606"/>
          <ac:cxnSpMkLst>
            <pc:docMk/>
            <pc:sldMk cId="3710818730" sldId="260"/>
            <ac:cxnSpMk id="114" creationId="{57E1E5E6-F385-4E9C-B201-BA5BDE5CAD52}"/>
          </ac:cxnSpMkLst>
        </pc:cxnChg>
      </pc:sldChg>
      <pc:sldChg chg="addSp delSp modSp new del mod setBg delDesignElem">
        <pc:chgData name="Aroosa Sawati" userId="9d2d68ddb22957f5" providerId="LiveId" clId="{4D0FD864-6777-4308-8F93-3DA99815D6FF}" dt="2021-02-04T16:53:00.373" v="4245" actId="47"/>
        <pc:sldMkLst>
          <pc:docMk/>
          <pc:sldMk cId="2492129075" sldId="261"/>
        </pc:sldMkLst>
        <pc:spChg chg="add mod">
          <ac:chgData name="Aroosa Sawati" userId="9d2d68ddb22957f5" providerId="LiveId" clId="{4D0FD864-6777-4308-8F93-3DA99815D6FF}" dt="2021-02-03T16:09:32.079" v="1004" actId="20577"/>
          <ac:spMkLst>
            <pc:docMk/>
            <pc:sldMk cId="2492129075" sldId="261"/>
            <ac:spMk id="3" creationId="{3A50CA66-862C-45ED-AAE7-BE3A7607DD78}"/>
          </ac:spMkLst>
        </pc:spChg>
        <pc:spChg chg="add mod ord">
          <ac:chgData name="Aroosa Sawati" userId="9d2d68ddb22957f5" providerId="LiveId" clId="{4D0FD864-6777-4308-8F93-3DA99815D6FF}" dt="2021-02-03T16:18:32.334" v="1210" actId="27636"/>
          <ac:spMkLst>
            <pc:docMk/>
            <pc:sldMk cId="2492129075" sldId="261"/>
            <ac:spMk id="4" creationId="{BC872BED-1F5D-45DA-AB8D-5580D832CD58}"/>
          </ac:spMkLst>
        </pc:spChg>
        <pc:spChg chg="add del">
          <ac:chgData name="Aroosa Sawati" userId="9d2d68ddb22957f5" providerId="LiveId" clId="{4D0FD864-6777-4308-8F93-3DA99815D6FF}" dt="2021-02-03T16:02:22.800" v="785" actId="26606"/>
          <ac:spMkLst>
            <pc:docMk/>
            <pc:sldMk cId="2492129075" sldId="261"/>
            <ac:spMk id="6" creationId="{73DE2CFE-42F2-48F0-8706-5264E012B10C}"/>
          </ac:spMkLst>
        </pc:spChg>
        <pc:spChg chg="add del">
          <ac:chgData name="Aroosa Sawati" userId="9d2d68ddb22957f5" providerId="LiveId" clId="{4D0FD864-6777-4308-8F93-3DA99815D6FF}" dt="2021-02-03T16:02:26.493" v="787" actId="26606"/>
          <ac:spMkLst>
            <pc:docMk/>
            <pc:sldMk cId="2492129075" sldId="261"/>
            <ac:spMk id="8" creationId="{AC5782D3-6CED-43A7-BE35-09C48F8091FB}"/>
          </ac:spMkLst>
        </pc:spChg>
        <pc:spChg chg="add del">
          <ac:chgData name="Aroosa Sawati" userId="9d2d68ddb22957f5" providerId="LiveId" clId="{4D0FD864-6777-4308-8F93-3DA99815D6FF}" dt="2021-02-03T14:11:33.833" v="436" actId="26606"/>
          <ac:spMkLst>
            <pc:docMk/>
            <pc:sldMk cId="2492129075" sldId="261"/>
            <ac:spMk id="9" creationId="{43573EFB-E773-46FC-B866-B57ED2E3906B}"/>
          </ac:spMkLst>
        </pc:spChg>
        <pc:spChg chg="add del">
          <ac:chgData name="Aroosa Sawati" userId="9d2d68ddb22957f5" providerId="LiveId" clId="{4D0FD864-6777-4308-8F93-3DA99815D6FF}" dt="2021-02-03T16:02:26.493" v="787" actId="26606"/>
          <ac:spMkLst>
            <pc:docMk/>
            <pc:sldMk cId="2492129075" sldId="261"/>
            <ac:spMk id="10" creationId="{6721F593-ECD2-4B5B-AAE4-0866A4CDC970}"/>
          </ac:spMkLst>
        </pc:spChg>
        <pc:spChg chg="add del">
          <ac:chgData name="Aroosa Sawati" userId="9d2d68ddb22957f5" providerId="LiveId" clId="{4D0FD864-6777-4308-8F93-3DA99815D6FF}" dt="2021-02-03T16:02:26.493" v="787" actId="26606"/>
          <ac:spMkLst>
            <pc:docMk/>
            <pc:sldMk cId="2492129075" sldId="261"/>
            <ac:spMk id="12" creationId="{71DEE99F-D18C-4025-BA3F-CEBF5258ED3D}"/>
          </ac:spMkLst>
        </pc:spChg>
        <pc:spChg chg="add del">
          <ac:chgData name="Aroosa Sawati" userId="9d2d68ddb22957f5" providerId="LiveId" clId="{4D0FD864-6777-4308-8F93-3DA99815D6FF}" dt="2021-02-03T14:12:48.452" v="450" actId="26606"/>
          <ac:spMkLst>
            <pc:docMk/>
            <pc:sldMk cId="2492129075" sldId="261"/>
            <ac:spMk id="13" creationId="{19B9933F-AAB3-444A-8BB5-9CA194A8BC63}"/>
          </ac:spMkLst>
        </pc:spChg>
        <pc:spChg chg="add del">
          <ac:chgData name="Aroosa Sawati" userId="9d2d68ddb22957f5" providerId="LiveId" clId="{4D0FD864-6777-4308-8F93-3DA99815D6FF}" dt="2021-02-03T16:02:26.493" v="787" actId="26606"/>
          <ac:spMkLst>
            <pc:docMk/>
            <pc:sldMk cId="2492129075" sldId="261"/>
            <ac:spMk id="14" creationId="{976FA5D9-3A7C-4FA7-9BA8-1905D703FD77}"/>
          </ac:spMkLst>
        </pc:spChg>
        <pc:spChg chg="add del">
          <ac:chgData name="Aroosa Sawati" userId="9d2d68ddb22957f5" providerId="LiveId" clId="{4D0FD864-6777-4308-8F93-3DA99815D6FF}" dt="2021-02-03T14:12:48.452" v="450" actId="26606"/>
          <ac:spMkLst>
            <pc:docMk/>
            <pc:sldMk cId="2492129075" sldId="261"/>
            <ac:spMk id="15" creationId="{7D20183A-0B1D-4A1F-89B1-ADBEDBC6E54E}"/>
          </ac:spMkLst>
        </pc:spChg>
        <pc:spChg chg="add del">
          <ac:chgData name="Aroosa Sawati" userId="9d2d68ddb22957f5" providerId="LiveId" clId="{4D0FD864-6777-4308-8F93-3DA99815D6FF}" dt="2021-02-03T16:02:26.493" v="787" actId="26606"/>
          <ac:spMkLst>
            <pc:docMk/>
            <pc:sldMk cId="2492129075" sldId="261"/>
            <ac:spMk id="16" creationId="{4652D57C-331F-43B8-9C07-69FBA9C0279E}"/>
          </ac:spMkLst>
        </pc:spChg>
        <pc:spChg chg="add del">
          <ac:chgData name="Aroosa Sawati" userId="9d2d68ddb22957f5" providerId="LiveId" clId="{4D0FD864-6777-4308-8F93-3DA99815D6FF}" dt="2021-02-03T14:11:35.613" v="438" actId="26606"/>
          <ac:spMkLst>
            <pc:docMk/>
            <pc:sldMk cId="2492129075" sldId="261"/>
            <ac:spMk id="17" creationId="{F4C0B10B-D2C4-4A54-AFAD-3D27DF88BB37}"/>
          </ac:spMkLst>
        </pc:spChg>
        <pc:spChg chg="add del">
          <ac:chgData name="Aroosa Sawati" userId="9d2d68ddb22957f5" providerId="LiveId" clId="{4D0FD864-6777-4308-8F93-3DA99815D6FF}" dt="2021-02-03T16:02:28.550" v="789" actId="26606"/>
          <ac:spMkLst>
            <pc:docMk/>
            <pc:sldMk cId="2492129075" sldId="261"/>
            <ac:spMk id="18" creationId="{2B566528-1B12-4246-9431-5C2D7D081168}"/>
          </ac:spMkLst>
        </pc:spChg>
        <pc:spChg chg="add del">
          <ac:chgData name="Aroosa Sawati" userId="9d2d68ddb22957f5" providerId="LiveId" clId="{4D0FD864-6777-4308-8F93-3DA99815D6FF}" dt="2021-02-03T14:11:36.996" v="440" actId="26606"/>
          <ac:spMkLst>
            <pc:docMk/>
            <pc:sldMk cId="2492129075" sldId="261"/>
            <ac:spMk id="19" creationId="{DD38EE57-B708-47C9-A4A4-E25F09FAB029}"/>
          </ac:spMkLst>
        </pc:spChg>
        <pc:spChg chg="add del">
          <ac:chgData name="Aroosa Sawati" userId="9d2d68ddb22957f5" providerId="LiveId" clId="{4D0FD864-6777-4308-8F93-3DA99815D6FF}" dt="2021-02-03T14:11:51.526" v="442" actId="26606"/>
          <ac:spMkLst>
            <pc:docMk/>
            <pc:sldMk cId="2492129075" sldId="261"/>
            <ac:spMk id="27" creationId="{43573EFB-E773-46FC-B866-B57ED2E3906B}"/>
          </ac:spMkLst>
        </pc:spChg>
        <pc:spChg chg="add del">
          <ac:chgData name="Aroosa Sawati" userId="9d2d68ddb22957f5" providerId="LiveId" clId="{4D0FD864-6777-4308-8F93-3DA99815D6FF}" dt="2021-02-03T16:02:32.162" v="791" actId="26606"/>
          <ac:spMkLst>
            <pc:docMk/>
            <pc:sldMk cId="2492129075" sldId="261"/>
            <ac:spMk id="28" creationId="{73DE2CFE-42F2-48F0-8706-5264E012B10C}"/>
          </ac:spMkLst>
        </pc:spChg>
        <pc:spChg chg="add del">
          <ac:chgData name="Aroosa Sawati" userId="9d2d68ddb22957f5" providerId="LiveId" clId="{4D0FD864-6777-4308-8F93-3DA99815D6FF}" dt="2021-02-03T14:12:48.452" v="450" actId="26606"/>
          <ac:spMkLst>
            <pc:docMk/>
            <pc:sldMk cId="2492129075" sldId="261"/>
            <ac:spMk id="29" creationId="{B5FA7C47-B7C1-4D2E-AB49-ED23BA34BA83}"/>
          </ac:spMkLst>
        </pc:spChg>
        <pc:spChg chg="add del">
          <ac:chgData name="Aroosa Sawati" userId="9d2d68ddb22957f5" providerId="LiveId" clId="{4D0FD864-6777-4308-8F93-3DA99815D6FF}" dt="2021-02-03T14:12:48.452" v="450" actId="26606"/>
          <ac:spMkLst>
            <pc:docMk/>
            <pc:sldMk cId="2492129075" sldId="261"/>
            <ac:spMk id="30" creationId="{596EE156-ABF1-4329-A6BA-03B4254E0877}"/>
          </ac:spMkLst>
        </pc:spChg>
        <pc:spChg chg="add del">
          <ac:chgData name="Aroosa Sawati" userId="9d2d68ddb22957f5" providerId="LiveId" clId="{4D0FD864-6777-4308-8F93-3DA99815D6FF}" dt="2021-02-03T14:12:48.452" v="450" actId="26606"/>
          <ac:spMkLst>
            <pc:docMk/>
            <pc:sldMk cId="2492129075" sldId="261"/>
            <ac:spMk id="31" creationId="{131031D3-26CD-4214-A9A4-5857EFA15A0C}"/>
          </ac:spMkLst>
        </pc:spChg>
        <pc:spChg chg="add del">
          <ac:chgData name="Aroosa Sawati" userId="9d2d68ddb22957f5" providerId="LiveId" clId="{4D0FD864-6777-4308-8F93-3DA99815D6FF}" dt="2021-02-03T16:02:34.912" v="793" actId="26606"/>
          <ac:spMkLst>
            <pc:docMk/>
            <pc:sldMk cId="2492129075" sldId="261"/>
            <ac:spMk id="32" creationId="{AC5782D3-6CED-43A7-BE35-09C48F8091FB}"/>
          </ac:spMkLst>
        </pc:spChg>
        <pc:spChg chg="add del">
          <ac:chgData name="Aroosa Sawati" userId="9d2d68ddb22957f5" providerId="LiveId" clId="{4D0FD864-6777-4308-8F93-3DA99815D6FF}" dt="2021-02-03T16:02:34.912" v="793" actId="26606"/>
          <ac:spMkLst>
            <pc:docMk/>
            <pc:sldMk cId="2492129075" sldId="261"/>
            <ac:spMk id="33" creationId="{6721F593-ECD2-4B5B-AAE4-0866A4CDC970}"/>
          </ac:spMkLst>
        </pc:spChg>
        <pc:spChg chg="add del">
          <ac:chgData name="Aroosa Sawati" userId="9d2d68ddb22957f5" providerId="LiveId" clId="{4D0FD864-6777-4308-8F93-3DA99815D6FF}" dt="2021-02-03T16:02:34.912" v="793" actId="26606"/>
          <ac:spMkLst>
            <pc:docMk/>
            <pc:sldMk cId="2492129075" sldId="261"/>
            <ac:spMk id="34" creationId="{71DEE99F-D18C-4025-BA3F-CEBF5258ED3D}"/>
          </ac:spMkLst>
        </pc:spChg>
        <pc:spChg chg="add del">
          <ac:chgData name="Aroosa Sawati" userId="9d2d68ddb22957f5" providerId="LiveId" clId="{4D0FD864-6777-4308-8F93-3DA99815D6FF}" dt="2021-02-03T16:02:34.912" v="793" actId="26606"/>
          <ac:spMkLst>
            <pc:docMk/>
            <pc:sldMk cId="2492129075" sldId="261"/>
            <ac:spMk id="35" creationId="{976FA5D9-3A7C-4FA7-9BA8-1905D703FD77}"/>
          </ac:spMkLst>
        </pc:spChg>
        <pc:spChg chg="add del">
          <ac:chgData name="Aroosa Sawati" userId="9d2d68ddb22957f5" providerId="LiveId" clId="{4D0FD864-6777-4308-8F93-3DA99815D6FF}" dt="2021-02-03T14:12:42.811" v="445" actId="26606"/>
          <ac:spMkLst>
            <pc:docMk/>
            <pc:sldMk cId="2492129075" sldId="261"/>
            <ac:spMk id="36" creationId="{117AB3D3-3C9C-4DED-809A-78734805B895}"/>
          </ac:spMkLst>
        </pc:spChg>
        <pc:spChg chg="add del">
          <ac:chgData name="Aroosa Sawati" userId="9d2d68ddb22957f5" providerId="LiveId" clId="{4D0FD864-6777-4308-8F93-3DA99815D6FF}" dt="2021-02-03T16:02:34.912" v="793" actId="26606"/>
          <ac:spMkLst>
            <pc:docMk/>
            <pc:sldMk cId="2492129075" sldId="261"/>
            <ac:spMk id="37" creationId="{4652D57C-331F-43B8-9C07-69FBA9C0279E}"/>
          </ac:spMkLst>
        </pc:spChg>
        <pc:spChg chg="add del">
          <ac:chgData name="Aroosa Sawati" userId="9d2d68ddb22957f5" providerId="LiveId" clId="{4D0FD864-6777-4308-8F93-3DA99815D6FF}" dt="2021-02-03T14:12:42.811" v="445" actId="26606"/>
          <ac:spMkLst>
            <pc:docMk/>
            <pc:sldMk cId="2492129075" sldId="261"/>
            <ac:spMk id="38" creationId="{3A9A4357-BD1D-4622-A4FE-766E6AB8DE84}"/>
          </ac:spMkLst>
        </pc:spChg>
        <pc:spChg chg="add del">
          <ac:chgData name="Aroosa Sawati" userId="9d2d68ddb22957f5" providerId="LiveId" clId="{4D0FD864-6777-4308-8F93-3DA99815D6FF}" dt="2021-02-03T16:02:36.644" v="795" actId="26606"/>
          <ac:spMkLst>
            <pc:docMk/>
            <pc:sldMk cId="2492129075" sldId="261"/>
            <ac:spMk id="39" creationId="{2B566528-1B12-4246-9431-5C2D7D081168}"/>
          </ac:spMkLst>
        </pc:spChg>
        <pc:spChg chg="add del">
          <ac:chgData name="Aroosa Sawati" userId="9d2d68ddb22957f5" providerId="LiveId" clId="{4D0FD864-6777-4308-8F93-3DA99815D6FF}" dt="2021-02-03T14:12:42.811" v="445" actId="26606"/>
          <ac:spMkLst>
            <pc:docMk/>
            <pc:sldMk cId="2492129075" sldId="261"/>
            <ac:spMk id="40" creationId="{E659831F-0D9A-4C63-9EBB-8435B85A440F}"/>
          </ac:spMkLst>
        </pc:spChg>
        <pc:spChg chg="add del">
          <ac:chgData name="Aroosa Sawati" userId="9d2d68ddb22957f5" providerId="LiveId" clId="{4D0FD864-6777-4308-8F93-3DA99815D6FF}" dt="2021-02-03T14:12:42.811" v="445" actId="26606"/>
          <ac:spMkLst>
            <pc:docMk/>
            <pc:sldMk cId="2492129075" sldId="261"/>
            <ac:spMk id="42" creationId="{E6995CE5-F890-4ABA-82A2-26507CE8D2A3}"/>
          </ac:spMkLst>
        </pc:spChg>
        <pc:spChg chg="add del">
          <ac:chgData name="Aroosa Sawati" userId="9d2d68ddb22957f5" providerId="LiveId" clId="{4D0FD864-6777-4308-8F93-3DA99815D6FF}" dt="2021-02-03T14:12:46.443" v="447" actId="26606"/>
          <ac:spMkLst>
            <pc:docMk/>
            <pc:sldMk cId="2492129075" sldId="261"/>
            <ac:spMk id="44" creationId="{2C8B90EA-01BD-4358-9BD4-801A57B98844}"/>
          </ac:spMkLst>
        </pc:spChg>
        <pc:spChg chg="add del">
          <ac:chgData name="Aroosa Sawati" userId="9d2d68ddb22957f5" providerId="LiveId" clId="{4D0FD864-6777-4308-8F93-3DA99815D6FF}" dt="2021-02-03T14:12:46.443" v="447" actId="26606"/>
          <ac:spMkLst>
            <pc:docMk/>
            <pc:sldMk cId="2492129075" sldId="261"/>
            <ac:spMk id="45" creationId="{6A55A497-810F-4F60-B84E-FDE68ABFE607}"/>
          </ac:spMkLst>
        </pc:spChg>
        <pc:spChg chg="add del">
          <ac:chgData name="Aroosa Sawati" userId="9d2d68ddb22957f5" providerId="LiveId" clId="{4D0FD864-6777-4308-8F93-3DA99815D6FF}" dt="2021-02-03T14:12:46.443" v="447" actId="26606"/>
          <ac:spMkLst>
            <pc:docMk/>
            <pc:sldMk cId="2492129075" sldId="261"/>
            <ac:spMk id="46" creationId="{4B8E30CD-C8AA-4F1D-8997-BAFCF7CE9D90}"/>
          </ac:spMkLst>
        </pc:spChg>
        <pc:spChg chg="add del">
          <ac:chgData name="Aroosa Sawati" userId="9d2d68ddb22957f5" providerId="LiveId" clId="{4D0FD864-6777-4308-8F93-3DA99815D6FF}" dt="2021-02-03T14:12:46.443" v="447" actId="26606"/>
          <ac:spMkLst>
            <pc:docMk/>
            <pc:sldMk cId="2492129075" sldId="261"/>
            <ac:spMk id="47" creationId="{1A2CE4AB-6F16-49A0-9608-1227FF801F2A}"/>
          </ac:spMkLst>
        </pc:spChg>
        <pc:spChg chg="add del">
          <ac:chgData name="Aroosa Sawati" userId="9d2d68ddb22957f5" providerId="LiveId" clId="{4D0FD864-6777-4308-8F93-3DA99815D6FF}" dt="2021-02-03T14:12:46.443" v="447" actId="26606"/>
          <ac:spMkLst>
            <pc:docMk/>
            <pc:sldMk cId="2492129075" sldId="261"/>
            <ac:spMk id="48" creationId="{50C6CE2B-DD6C-4EBC-9E38-2FCF23E93A99}"/>
          </ac:spMkLst>
        </pc:spChg>
        <pc:spChg chg="add del">
          <ac:chgData name="Aroosa Sawati" userId="9d2d68ddb22957f5" providerId="LiveId" clId="{4D0FD864-6777-4308-8F93-3DA99815D6FF}" dt="2021-02-03T14:12:48.428" v="449" actId="26606"/>
          <ac:spMkLst>
            <pc:docMk/>
            <pc:sldMk cId="2492129075" sldId="261"/>
            <ac:spMk id="50" creationId="{DD38EE57-B708-47C9-A4A4-E25F09FAB029}"/>
          </ac:spMkLst>
        </pc:spChg>
        <pc:spChg chg="add del">
          <ac:chgData name="Aroosa Sawati" userId="9d2d68ddb22957f5" providerId="LiveId" clId="{4D0FD864-6777-4308-8F93-3DA99815D6FF}" dt="2021-02-03T14:18:47.244" v="512"/>
          <ac:spMkLst>
            <pc:docMk/>
            <pc:sldMk cId="2492129075" sldId="261"/>
            <ac:spMk id="55" creationId="{F4C0B10B-D2C4-4A54-AFAD-3D27DF88BB37}"/>
          </ac:spMkLst>
        </pc:spChg>
        <pc:spChg chg="add del">
          <ac:chgData name="Aroosa Sawati" userId="9d2d68ddb22957f5" providerId="LiveId" clId="{4D0FD864-6777-4308-8F93-3DA99815D6FF}" dt="2021-02-03T16:02:42.109" v="797" actId="26606"/>
          <ac:spMkLst>
            <pc:docMk/>
            <pc:sldMk cId="2492129075" sldId="261"/>
            <ac:spMk id="57" creationId="{F4C0B10B-D2C4-4A54-AFAD-3D27DF88BB37}"/>
          </ac:spMkLst>
        </pc:spChg>
        <pc:spChg chg="add del">
          <ac:chgData name="Aroosa Sawati" userId="9d2d68ddb22957f5" providerId="LiveId" clId="{4D0FD864-6777-4308-8F93-3DA99815D6FF}" dt="2021-02-03T16:02:55.477" v="799" actId="26606"/>
          <ac:spMkLst>
            <pc:docMk/>
            <pc:sldMk cId="2492129075" sldId="261"/>
            <ac:spMk id="65" creationId="{AC5782D3-6CED-43A7-BE35-09C48F8091FB}"/>
          </ac:spMkLst>
        </pc:spChg>
        <pc:spChg chg="add del">
          <ac:chgData name="Aroosa Sawati" userId="9d2d68ddb22957f5" providerId="LiveId" clId="{4D0FD864-6777-4308-8F93-3DA99815D6FF}" dt="2021-02-03T16:02:55.477" v="799" actId="26606"/>
          <ac:spMkLst>
            <pc:docMk/>
            <pc:sldMk cId="2492129075" sldId="261"/>
            <ac:spMk id="66" creationId="{6721F593-ECD2-4B5B-AAE4-0866A4CDC970}"/>
          </ac:spMkLst>
        </pc:spChg>
        <pc:spChg chg="add del">
          <ac:chgData name="Aroosa Sawati" userId="9d2d68ddb22957f5" providerId="LiveId" clId="{4D0FD864-6777-4308-8F93-3DA99815D6FF}" dt="2021-02-03T16:02:55.477" v="799" actId="26606"/>
          <ac:spMkLst>
            <pc:docMk/>
            <pc:sldMk cId="2492129075" sldId="261"/>
            <ac:spMk id="67" creationId="{71DEE99F-D18C-4025-BA3F-CEBF5258ED3D}"/>
          </ac:spMkLst>
        </pc:spChg>
        <pc:spChg chg="add del">
          <ac:chgData name="Aroosa Sawati" userId="9d2d68ddb22957f5" providerId="LiveId" clId="{4D0FD864-6777-4308-8F93-3DA99815D6FF}" dt="2021-02-03T16:02:55.477" v="799" actId="26606"/>
          <ac:spMkLst>
            <pc:docMk/>
            <pc:sldMk cId="2492129075" sldId="261"/>
            <ac:spMk id="68" creationId="{976FA5D9-3A7C-4FA7-9BA8-1905D703FD77}"/>
          </ac:spMkLst>
        </pc:spChg>
        <pc:spChg chg="add del">
          <ac:chgData name="Aroosa Sawati" userId="9d2d68ddb22957f5" providerId="LiveId" clId="{4D0FD864-6777-4308-8F93-3DA99815D6FF}" dt="2021-02-03T16:02:55.477" v="799" actId="26606"/>
          <ac:spMkLst>
            <pc:docMk/>
            <pc:sldMk cId="2492129075" sldId="261"/>
            <ac:spMk id="69" creationId="{4652D57C-331F-43B8-9C07-69FBA9C0279E}"/>
          </ac:spMkLst>
        </pc:spChg>
        <pc:spChg chg="add">
          <ac:chgData name="Aroosa Sawati" userId="9d2d68ddb22957f5" providerId="LiveId" clId="{4D0FD864-6777-4308-8F93-3DA99815D6FF}" dt="2021-02-03T16:02:55.497" v="800" actId="26606"/>
          <ac:spMkLst>
            <pc:docMk/>
            <pc:sldMk cId="2492129075" sldId="261"/>
            <ac:spMk id="71" creationId="{73DE2CFE-42F2-48F0-8706-5264E012B10C}"/>
          </ac:spMkLst>
        </pc:spChg>
        <pc:grpChg chg="add del">
          <ac:chgData name="Aroosa Sawati" userId="9d2d68ddb22957f5" providerId="LiveId" clId="{4D0FD864-6777-4308-8F93-3DA99815D6FF}" dt="2021-02-03T14:11:35.613" v="438" actId="26606"/>
          <ac:grpSpMkLst>
            <pc:docMk/>
            <pc:sldMk cId="2492129075" sldId="261"/>
            <ac:grpSpMk id="11" creationId="{B6BADB90-C74B-40D6-86DC-503F65FCE8DC}"/>
          </ac:grpSpMkLst>
        </pc:grpChg>
        <pc:grpChg chg="add del">
          <ac:chgData name="Aroosa Sawati" userId="9d2d68ddb22957f5" providerId="LiveId" clId="{4D0FD864-6777-4308-8F93-3DA99815D6FF}" dt="2021-02-03T14:11:36.996" v="440" actId="26606"/>
          <ac:grpSpMkLst>
            <pc:docMk/>
            <pc:sldMk cId="2492129075" sldId="261"/>
            <ac:grpSpMk id="20" creationId="{57A28182-58A5-4DBB-8F64-BD944BCA8154}"/>
          </ac:grpSpMkLst>
        </pc:grpChg>
        <pc:grpChg chg="add del">
          <ac:chgData name="Aroosa Sawati" userId="9d2d68ddb22957f5" providerId="LiveId" clId="{4D0FD864-6777-4308-8F93-3DA99815D6FF}" dt="2021-02-03T16:02:28.550" v="789" actId="26606"/>
          <ac:grpSpMkLst>
            <pc:docMk/>
            <pc:sldMk cId="2492129075" sldId="261"/>
            <ac:grpSpMk id="21" creationId="{828A5161-06F1-46CF-8AD7-844680A59E13}"/>
          </ac:grpSpMkLst>
        </pc:grpChg>
        <pc:grpChg chg="add del">
          <ac:chgData name="Aroosa Sawati" userId="9d2d68ddb22957f5" providerId="LiveId" clId="{4D0FD864-6777-4308-8F93-3DA99815D6FF}" dt="2021-02-03T16:02:28.550" v="789" actId="26606"/>
          <ac:grpSpMkLst>
            <pc:docMk/>
            <pc:sldMk cId="2492129075" sldId="261"/>
            <ac:grpSpMk id="24" creationId="{5995D10D-E9C9-47DB-AE7E-801FEF38F5C9}"/>
          </ac:grpSpMkLst>
        </pc:grpChg>
        <pc:grpChg chg="add del">
          <ac:chgData name="Aroosa Sawati" userId="9d2d68ddb22957f5" providerId="LiveId" clId="{4D0FD864-6777-4308-8F93-3DA99815D6FF}" dt="2021-02-03T16:02:36.644" v="795" actId="26606"/>
          <ac:grpSpMkLst>
            <pc:docMk/>
            <pc:sldMk cId="2492129075" sldId="261"/>
            <ac:grpSpMk id="41" creationId="{828A5161-06F1-46CF-8AD7-844680A59E13}"/>
          </ac:grpSpMkLst>
        </pc:grpChg>
        <pc:grpChg chg="add del">
          <ac:chgData name="Aroosa Sawati" userId="9d2d68ddb22957f5" providerId="LiveId" clId="{4D0FD864-6777-4308-8F93-3DA99815D6FF}" dt="2021-02-03T14:12:48.428" v="449" actId="26606"/>
          <ac:grpSpMkLst>
            <pc:docMk/>
            <pc:sldMk cId="2492129075" sldId="261"/>
            <ac:grpSpMk id="51" creationId="{57A28182-58A5-4DBB-8F64-BD944BCA8154}"/>
          </ac:grpSpMkLst>
        </pc:grpChg>
        <pc:grpChg chg="add del">
          <ac:chgData name="Aroosa Sawati" userId="9d2d68ddb22957f5" providerId="LiveId" clId="{4D0FD864-6777-4308-8F93-3DA99815D6FF}" dt="2021-02-03T16:02:36.644" v="795" actId="26606"/>
          <ac:grpSpMkLst>
            <pc:docMk/>
            <pc:sldMk cId="2492129075" sldId="261"/>
            <ac:grpSpMk id="52" creationId="{5995D10D-E9C9-47DB-AE7E-801FEF38F5C9}"/>
          </ac:grpSpMkLst>
        </pc:grpChg>
        <pc:grpChg chg="add del">
          <ac:chgData name="Aroosa Sawati" userId="9d2d68ddb22957f5" providerId="LiveId" clId="{4D0FD864-6777-4308-8F93-3DA99815D6FF}" dt="2021-02-03T14:18:47.244" v="512"/>
          <ac:grpSpMkLst>
            <pc:docMk/>
            <pc:sldMk cId="2492129075" sldId="261"/>
            <ac:grpSpMk id="56" creationId="{B6BADB90-C74B-40D6-86DC-503F65FCE8DC}"/>
          </ac:grpSpMkLst>
        </pc:grpChg>
        <pc:grpChg chg="add del">
          <ac:chgData name="Aroosa Sawati" userId="9d2d68ddb22957f5" providerId="LiveId" clId="{4D0FD864-6777-4308-8F93-3DA99815D6FF}" dt="2021-02-03T16:02:42.109" v="797" actId="26606"/>
          <ac:grpSpMkLst>
            <pc:docMk/>
            <pc:sldMk cId="2492129075" sldId="261"/>
            <ac:grpSpMk id="58" creationId="{B6BADB90-C74B-40D6-86DC-503F65FCE8DC}"/>
          </ac:grpSpMkLst>
        </pc:grpChg>
        <pc:picChg chg="add mod ord">
          <ac:chgData name="Aroosa Sawati" userId="9d2d68ddb22957f5" providerId="LiveId" clId="{4D0FD864-6777-4308-8F93-3DA99815D6FF}" dt="2021-02-03T16:02:55.497" v="800" actId="26606"/>
          <ac:picMkLst>
            <pc:docMk/>
            <pc:sldMk cId="2492129075" sldId="261"/>
            <ac:picMk id="2" creationId="{199C4D55-9B21-4792-8F41-003FF1EDC83B}"/>
          </ac:picMkLst>
        </pc:picChg>
      </pc:sldChg>
      <pc:sldChg chg="addSp delSp modSp new mod modTransition setBg setClrOvrMap delDesignElem">
        <pc:chgData name="Aroosa Sawati" userId="9d2d68ddb22957f5" providerId="LiveId" clId="{4D0FD864-6777-4308-8F93-3DA99815D6FF}" dt="2021-02-05T09:04:50.539" v="6362" actId="1076"/>
        <pc:sldMkLst>
          <pc:docMk/>
          <pc:sldMk cId="1619211651" sldId="262"/>
        </pc:sldMkLst>
        <pc:spChg chg="add mod ord">
          <ac:chgData name="Aroosa Sawati" userId="9d2d68ddb22957f5" providerId="LiveId" clId="{4D0FD864-6777-4308-8F93-3DA99815D6FF}" dt="2021-02-05T08:40:01.749" v="6328" actId="26606"/>
          <ac:spMkLst>
            <pc:docMk/>
            <pc:sldMk cId="1619211651" sldId="262"/>
            <ac:spMk id="2" creationId="{10B7148B-A511-4949-9382-0871F80F9479}"/>
          </ac:spMkLst>
        </pc:spChg>
        <pc:spChg chg="add mod ord">
          <ac:chgData name="Aroosa Sawati" userId="9d2d68ddb22957f5" providerId="LiveId" clId="{4D0FD864-6777-4308-8F93-3DA99815D6FF}" dt="2021-02-05T04:12:20.959" v="4792" actId="20577"/>
          <ac:spMkLst>
            <pc:docMk/>
            <pc:sldMk cId="1619211651" sldId="262"/>
            <ac:spMk id="3" creationId="{77484DC8-06ED-4916-9D40-87C5C026377C}"/>
          </ac:spMkLst>
        </pc:spChg>
        <pc:spChg chg="add mod">
          <ac:chgData name="Aroosa Sawati" userId="9d2d68ddb22957f5" providerId="LiveId" clId="{4D0FD864-6777-4308-8F93-3DA99815D6FF}" dt="2021-02-05T04:12:34.747" v="4794" actId="1076"/>
          <ac:spMkLst>
            <pc:docMk/>
            <pc:sldMk cId="1619211651" sldId="262"/>
            <ac:spMk id="6" creationId="{965C36E6-F081-488C-A50D-B0EBA75F6CB8}"/>
          </ac:spMkLst>
        </pc:spChg>
        <pc:spChg chg="add mod">
          <ac:chgData name="Aroosa Sawati" userId="9d2d68ddb22957f5" providerId="LiveId" clId="{4D0FD864-6777-4308-8F93-3DA99815D6FF}" dt="2021-02-05T08:39:08.009" v="6321" actId="255"/>
          <ac:spMkLst>
            <pc:docMk/>
            <pc:sldMk cId="1619211651" sldId="262"/>
            <ac:spMk id="7" creationId="{4B749017-0064-44CA-8EA4-4BA4B8DB1FBC}"/>
          </ac:spMkLst>
        </pc:spChg>
        <pc:spChg chg="add del">
          <ac:chgData name="Aroosa Sawati" userId="9d2d68ddb22957f5" providerId="LiveId" clId="{4D0FD864-6777-4308-8F93-3DA99815D6FF}" dt="2021-02-03T14:13:13.073" v="452" actId="26606"/>
          <ac:spMkLst>
            <pc:docMk/>
            <pc:sldMk cId="1619211651" sldId="262"/>
            <ac:spMk id="9" creationId="{35F0E358-1E49-4920-80D8-C3D138708838}"/>
          </ac:spMkLst>
        </pc:spChg>
        <pc:spChg chg="add del">
          <ac:chgData name="Aroosa Sawati" userId="9d2d68ddb22957f5" providerId="LiveId" clId="{4D0FD864-6777-4308-8F93-3DA99815D6FF}" dt="2021-02-03T14:13:13.073" v="452" actId="26606"/>
          <ac:spMkLst>
            <pc:docMk/>
            <pc:sldMk cId="1619211651" sldId="262"/>
            <ac:spMk id="11" creationId="{E2D2362D-7010-4036-B9CA-03DFC8EB3B01}"/>
          </ac:spMkLst>
        </pc:spChg>
        <pc:spChg chg="add del">
          <ac:chgData name="Aroosa Sawati" userId="9d2d68ddb22957f5" providerId="LiveId" clId="{4D0FD864-6777-4308-8F93-3DA99815D6FF}" dt="2021-02-05T08:40:01.749" v="6328" actId="26606"/>
          <ac:spMkLst>
            <pc:docMk/>
            <pc:sldMk cId="1619211651" sldId="262"/>
            <ac:spMk id="12" creationId="{2B39286B-772E-4B31-95F0-33484AFAA6E6}"/>
          </ac:spMkLst>
        </pc:spChg>
        <pc:spChg chg="add del">
          <ac:chgData name="Aroosa Sawati" userId="9d2d68ddb22957f5" providerId="LiveId" clId="{4D0FD864-6777-4308-8F93-3DA99815D6FF}" dt="2021-02-03T14:13:13.073" v="452" actId="26606"/>
          <ac:spMkLst>
            <pc:docMk/>
            <pc:sldMk cId="1619211651" sldId="262"/>
            <ac:spMk id="13" creationId="{DC85BF5E-2BD6-4E5B-8EA3-420B45BB03FA}"/>
          </ac:spMkLst>
        </pc:spChg>
        <pc:spChg chg="add del">
          <ac:chgData name="Aroosa Sawati" userId="9d2d68ddb22957f5" providerId="LiveId" clId="{4D0FD864-6777-4308-8F93-3DA99815D6FF}" dt="2021-02-03T14:13:13.073" v="452" actId="26606"/>
          <ac:spMkLst>
            <pc:docMk/>
            <pc:sldMk cId="1619211651" sldId="262"/>
            <ac:spMk id="15" creationId="{740D8E28-91B5-42B0-9D6C-B777D8AD90C2}"/>
          </ac:spMkLst>
        </pc:spChg>
        <pc:spChg chg="add del">
          <ac:chgData name="Aroosa Sawati" userId="9d2d68ddb22957f5" providerId="LiveId" clId="{4D0FD864-6777-4308-8F93-3DA99815D6FF}" dt="2021-02-03T14:13:16.329" v="454" actId="26606"/>
          <ac:spMkLst>
            <pc:docMk/>
            <pc:sldMk cId="1619211651" sldId="262"/>
            <ac:spMk id="17" creationId="{59264BFD-360D-430E-B593-7BC0D00FBDEE}"/>
          </ac:spMkLst>
        </pc:spChg>
        <pc:spChg chg="add del">
          <ac:chgData name="Aroosa Sawati" userId="9d2d68ddb22957f5" providerId="LiveId" clId="{4D0FD864-6777-4308-8F93-3DA99815D6FF}" dt="2021-02-03T14:13:16.329" v="454" actId="26606"/>
          <ac:spMkLst>
            <pc:docMk/>
            <pc:sldMk cId="1619211651" sldId="262"/>
            <ac:spMk id="20" creationId="{F249C1C3-EBDE-4C27-BD12-A6AE40A4DBC7}"/>
          </ac:spMkLst>
        </pc:spChg>
        <pc:spChg chg="add del">
          <ac:chgData name="Aroosa Sawati" userId="9d2d68ddb22957f5" providerId="LiveId" clId="{4D0FD864-6777-4308-8F93-3DA99815D6FF}" dt="2021-02-03T14:13:17.674" v="456" actId="26606"/>
          <ac:spMkLst>
            <pc:docMk/>
            <pc:sldMk cId="1619211651" sldId="262"/>
            <ac:spMk id="22" creationId="{7654728C-67BF-4E79-A6C5-739E38E4EEE4}"/>
          </ac:spMkLst>
        </pc:spChg>
        <pc:spChg chg="add del">
          <ac:chgData name="Aroosa Sawati" userId="9d2d68ddb22957f5" providerId="LiveId" clId="{4D0FD864-6777-4308-8F93-3DA99815D6FF}" dt="2021-02-03T14:13:22.309" v="458" actId="26606"/>
          <ac:spMkLst>
            <pc:docMk/>
            <pc:sldMk cId="1619211651" sldId="262"/>
            <ac:spMk id="33" creationId="{828D1E49-2A21-4A83-A0E0-FB1597B4B2ED}"/>
          </ac:spMkLst>
        </pc:spChg>
        <pc:spChg chg="add del">
          <ac:chgData name="Aroosa Sawati" userId="9d2d68ddb22957f5" providerId="LiveId" clId="{4D0FD864-6777-4308-8F93-3DA99815D6FF}" dt="2021-02-03T14:13:22.309" v="458" actId="26606"/>
          <ac:spMkLst>
            <pc:docMk/>
            <pc:sldMk cId="1619211651" sldId="262"/>
            <ac:spMk id="34" creationId="{E972DE0D-2E53-4159-ABD3-C601524262C2}"/>
          </ac:spMkLst>
        </pc:spChg>
        <pc:spChg chg="add del">
          <ac:chgData name="Aroosa Sawati" userId="9d2d68ddb22957f5" providerId="LiveId" clId="{4D0FD864-6777-4308-8F93-3DA99815D6FF}" dt="2021-02-03T14:13:25.556" v="460" actId="26606"/>
          <ac:spMkLst>
            <pc:docMk/>
            <pc:sldMk cId="1619211651" sldId="262"/>
            <ac:spMk id="44" creationId="{43573EFB-E773-46FC-B866-B57ED2E3906B}"/>
          </ac:spMkLst>
        </pc:spChg>
        <pc:spChg chg="add del">
          <ac:chgData name="Aroosa Sawati" userId="9d2d68ddb22957f5" providerId="LiveId" clId="{4D0FD864-6777-4308-8F93-3DA99815D6FF}" dt="2021-02-03T14:13:30.126" v="462" actId="26606"/>
          <ac:spMkLst>
            <pc:docMk/>
            <pc:sldMk cId="1619211651" sldId="262"/>
            <ac:spMk id="46" creationId="{DD38EE57-B708-47C9-A4A4-E25F09FAB029}"/>
          </ac:spMkLst>
        </pc:spChg>
        <pc:spChg chg="add del">
          <ac:chgData name="Aroosa Sawati" userId="9d2d68ddb22957f5" providerId="LiveId" clId="{4D0FD864-6777-4308-8F93-3DA99815D6FF}" dt="2021-02-03T14:13:31.957" v="464" actId="26606"/>
          <ac:spMkLst>
            <pc:docMk/>
            <pc:sldMk cId="1619211651" sldId="262"/>
            <ac:spMk id="51" creationId="{43573EFB-E773-46FC-B866-B57ED2E3906B}"/>
          </ac:spMkLst>
        </pc:spChg>
        <pc:spChg chg="add del">
          <ac:chgData name="Aroosa Sawati" userId="9d2d68ddb22957f5" providerId="LiveId" clId="{4D0FD864-6777-4308-8F93-3DA99815D6FF}" dt="2021-02-03T14:14:15.292" v="476" actId="26606"/>
          <ac:spMkLst>
            <pc:docMk/>
            <pc:sldMk cId="1619211651" sldId="262"/>
            <ac:spMk id="53" creationId="{59264BFD-360D-430E-B593-7BC0D00FBDEE}"/>
          </ac:spMkLst>
        </pc:spChg>
        <pc:spChg chg="add del">
          <ac:chgData name="Aroosa Sawati" userId="9d2d68ddb22957f5" providerId="LiveId" clId="{4D0FD864-6777-4308-8F93-3DA99815D6FF}" dt="2021-02-03T14:14:15.292" v="476" actId="26606"/>
          <ac:spMkLst>
            <pc:docMk/>
            <pc:sldMk cId="1619211651" sldId="262"/>
            <ac:spMk id="56" creationId="{F249C1C3-EBDE-4C27-BD12-A6AE40A4DBC7}"/>
          </ac:spMkLst>
        </pc:spChg>
        <pc:spChg chg="add del">
          <ac:chgData name="Aroosa Sawati" userId="9d2d68ddb22957f5" providerId="LiveId" clId="{4D0FD864-6777-4308-8F93-3DA99815D6FF}" dt="2021-02-03T14:14:00.053" v="467" actId="26606"/>
          <ac:spMkLst>
            <pc:docMk/>
            <pc:sldMk cId="1619211651" sldId="262"/>
            <ac:spMk id="61" creationId="{43573EFB-E773-46FC-B866-B57ED2E3906B}"/>
          </ac:spMkLst>
        </pc:spChg>
        <pc:spChg chg="add del">
          <ac:chgData name="Aroosa Sawati" userId="9d2d68ddb22957f5" providerId="LiveId" clId="{4D0FD864-6777-4308-8F93-3DA99815D6FF}" dt="2021-02-03T14:14:02.065" v="469" actId="26606"/>
          <ac:spMkLst>
            <pc:docMk/>
            <pc:sldMk cId="1619211651" sldId="262"/>
            <ac:spMk id="64" creationId="{9B76D444-2756-434F-AE61-96D69830C13E}"/>
          </ac:spMkLst>
        </pc:spChg>
        <pc:spChg chg="add del">
          <ac:chgData name="Aroosa Sawati" userId="9d2d68ddb22957f5" providerId="LiveId" clId="{4D0FD864-6777-4308-8F93-3DA99815D6FF}" dt="2021-02-03T14:14:03.536" v="471" actId="26606"/>
          <ac:spMkLst>
            <pc:docMk/>
            <pc:sldMk cId="1619211651" sldId="262"/>
            <ac:spMk id="65" creationId="{71DEE99F-D18C-4025-BA3F-CEBF5258ED3D}"/>
          </ac:spMkLst>
        </pc:spChg>
        <pc:spChg chg="add del">
          <ac:chgData name="Aroosa Sawati" userId="9d2d68ddb22957f5" providerId="LiveId" clId="{4D0FD864-6777-4308-8F93-3DA99815D6FF}" dt="2021-02-03T14:14:03.536" v="471" actId="26606"/>
          <ac:spMkLst>
            <pc:docMk/>
            <pc:sldMk cId="1619211651" sldId="262"/>
            <ac:spMk id="66" creationId="{AC5782D3-6CED-43A7-BE35-09C48F8091FB}"/>
          </ac:spMkLst>
        </pc:spChg>
        <pc:spChg chg="add del">
          <ac:chgData name="Aroosa Sawati" userId="9d2d68ddb22957f5" providerId="LiveId" clId="{4D0FD864-6777-4308-8F93-3DA99815D6FF}" dt="2021-02-03T14:14:03.536" v="471" actId="26606"/>
          <ac:spMkLst>
            <pc:docMk/>
            <pc:sldMk cId="1619211651" sldId="262"/>
            <ac:spMk id="67" creationId="{976FA5D9-3A7C-4FA7-9BA8-1905D703FD77}"/>
          </ac:spMkLst>
        </pc:spChg>
        <pc:spChg chg="add del">
          <ac:chgData name="Aroosa Sawati" userId="9d2d68ddb22957f5" providerId="LiveId" clId="{4D0FD864-6777-4308-8F93-3DA99815D6FF}" dt="2021-02-03T14:14:03.536" v="471" actId="26606"/>
          <ac:spMkLst>
            <pc:docMk/>
            <pc:sldMk cId="1619211651" sldId="262"/>
            <ac:spMk id="68" creationId="{6721F593-ECD2-4B5B-AAE4-0866A4CDC970}"/>
          </ac:spMkLst>
        </pc:spChg>
        <pc:spChg chg="add del">
          <ac:chgData name="Aroosa Sawati" userId="9d2d68ddb22957f5" providerId="LiveId" clId="{4D0FD864-6777-4308-8F93-3DA99815D6FF}" dt="2021-02-03T14:14:03.536" v="471" actId="26606"/>
          <ac:spMkLst>
            <pc:docMk/>
            <pc:sldMk cId="1619211651" sldId="262"/>
            <ac:spMk id="69" creationId="{4652D57C-331F-43B8-9C07-69FBA9C0279E}"/>
          </ac:spMkLst>
        </pc:spChg>
        <pc:spChg chg="add del">
          <ac:chgData name="Aroosa Sawati" userId="9d2d68ddb22957f5" providerId="LiveId" clId="{4D0FD864-6777-4308-8F93-3DA99815D6FF}" dt="2021-02-03T14:14:13.491" v="473" actId="26606"/>
          <ac:spMkLst>
            <pc:docMk/>
            <pc:sldMk cId="1619211651" sldId="262"/>
            <ac:spMk id="71" creationId="{9B76D444-2756-434F-AE61-96D69830C13E}"/>
          </ac:spMkLst>
        </pc:spChg>
        <pc:spChg chg="add del">
          <ac:chgData name="Aroosa Sawati" userId="9d2d68ddb22957f5" providerId="LiveId" clId="{4D0FD864-6777-4308-8F93-3DA99815D6FF}" dt="2021-02-03T14:14:15.288" v="475" actId="26606"/>
          <ac:spMkLst>
            <pc:docMk/>
            <pc:sldMk cId="1619211651" sldId="262"/>
            <ac:spMk id="74" creationId="{43573EFB-E773-46FC-B866-B57ED2E3906B}"/>
          </ac:spMkLst>
        </pc:spChg>
        <pc:spChg chg="add del">
          <ac:chgData name="Aroosa Sawati" userId="9d2d68ddb22957f5" providerId="LiveId" clId="{4D0FD864-6777-4308-8F93-3DA99815D6FF}" dt="2021-02-03T14:18:47.244" v="512"/>
          <ac:spMkLst>
            <pc:docMk/>
            <pc:sldMk cId="1619211651" sldId="262"/>
            <ac:spMk id="76" creationId="{9B76D444-2756-434F-AE61-96D69830C13E}"/>
          </ac:spMkLst>
        </pc:spChg>
        <pc:grpChg chg="add del">
          <ac:chgData name="Aroosa Sawati" userId="9d2d68ddb22957f5" providerId="LiveId" clId="{4D0FD864-6777-4308-8F93-3DA99815D6FF}" dt="2021-02-03T14:13:16.329" v="454" actId="26606"/>
          <ac:grpSpMkLst>
            <pc:docMk/>
            <pc:sldMk cId="1619211651" sldId="262"/>
            <ac:grpSpMk id="18" creationId="{A4538145-ACBA-40C0-AFBD-DE742723D579}"/>
          </ac:grpSpMkLst>
        </pc:grpChg>
        <pc:grpChg chg="add del">
          <ac:chgData name="Aroosa Sawati" userId="9d2d68ddb22957f5" providerId="LiveId" clId="{4D0FD864-6777-4308-8F93-3DA99815D6FF}" dt="2021-02-03T14:13:17.674" v="456" actId="26606"/>
          <ac:grpSpMkLst>
            <pc:docMk/>
            <pc:sldMk cId="1619211651" sldId="262"/>
            <ac:grpSpMk id="23" creationId="{543A8382-3FFB-447A-951B-056231F5FA05}"/>
          </ac:grpSpMkLst>
        </pc:grpChg>
        <pc:grpChg chg="add del">
          <ac:chgData name="Aroosa Sawati" userId="9d2d68ddb22957f5" providerId="LiveId" clId="{4D0FD864-6777-4308-8F93-3DA99815D6FF}" dt="2021-02-03T14:13:22.309" v="458" actId="26606"/>
          <ac:grpSpMkLst>
            <pc:docMk/>
            <pc:sldMk cId="1619211651" sldId="262"/>
            <ac:grpSpMk id="35" creationId="{088B852E-5494-418B-A833-75CF016A9E20}"/>
          </ac:grpSpMkLst>
        </pc:grpChg>
        <pc:grpChg chg="add del">
          <ac:chgData name="Aroosa Sawati" userId="9d2d68ddb22957f5" providerId="LiveId" clId="{4D0FD864-6777-4308-8F93-3DA99815D6FF}" dt="2021-02-03T14:13:30.126" v="462" actId="26606"/>
          <ac:grpSpMkLst>
            <pc:docMk/>
            <pc:sldMk cId="1619211651" sldId="262"/>
            <ac:grpSpMk id="47" creationId="{57A28182-58A5-4DBB-8F64-BD944BCA8154}"/>
          </ac:grpSpMkLst>
        </pc:grpChg>
        <pc:grpChg chg="add del">
          <ac:chgData name="Aroosa Sawati" userId="9d2d68ddb22957f5" providerId="LiveId" clId="{4D0FD864-6777-4308-8F93-3DA99815D6FF}" dt="2021-02-03T14:14:15.292" v="476" actId="26606"/>
          <ac:grpSpMkLst>
            <pc:docMk/>
            <pc:sldMk cId="1619211651" sldId="262"/>
            <ac:grpSpMk id="54" creationId="{A4538145-ACBA-40C0-AFBD-DE742723D579}"/>
          </ac:grpSpMkLst>
        </pc:grpChg>
        <pc:picChg chg="add mod">
          <ac:chgData name="Aroosa Sawati" userId="9d2d68ddb22957f5" providerId="LiveId" clId="{4D0FD864-6777-4308-8F93-3DA99815D6FF}" dt="2021-02-05T09:04:50.539" v="6362" actId="1076"/>
          <ac:picMkLst>
            <pc:docMk/>
            <pc:sldMk cId="1619211651" sldId="262"/>
            <ac:picMk id="4" creationId="{93DC5C8B-E1B6-4269-B002-8982E86C44AF}"/>
          </ac:picMkLst>
        </pc:picChg>
        <pc:picChg chg="add mod ord">
          <ac:chgData name="Aroosa Sawati" userId="9d2d68ddb22957f5" providerId="LiveId" clId="{4D0FD864-6777-4308-8F93-3DA99815D6FF}" dt="2021-02-05T08:40:01.749" v="6328" actId="26606"/>
          <ac:picMkLst>
            <pc:docMk/>
            <pc:sldMk cId="1619211651" sldId="262"/>
            <ac:picMk id="5" creationId="{C4495383-A230-4041-A6B5-71CE67710B79}"/>
          </ac:picMkLst>
        </pc:picChg>
        <pc:picChg chg="add del mod">
          <ac:chgData name="Aroosa Sawati" userId="9d2d68ddb22957f5" providerId="LiveId" clId="{4D0FD864-6777-4308-8F93-3DA99815D6FF}" dt="2021-02-05T08:38:59.364" v="6318" actId="478"/>
          <ac:picMkLst>
            <pc:docMk/>
            <pc:sldMk cId="1619211651" sldId="262"/>
            <ac:picMk id="4098" creationId="{FB77E841-E3D2-4C7F-BBCE-C70655FE188C}"/>
          </ac:picMkLst>
        </pc:picChg>
        <pc:cxnChg chg="add del">
          <ac:chgData name="Aroosa Sawati" userId="9d2d68ddb22957f5" providerId="LiveId" clId="{4D0FD864-6777-4308-8F93-3DA99815D6FF}" dt="2021-02-05T08:40:01.749" v="6328" actId="26606"/>
          <ac:cxnSpMkLst>
            <pc:docMk/>
            <pc:sldMk cId="1619211651" sldId="262"/>
            <ac:cxnSpMk id="14" creationId="{73FA79A8-0B2C-4219-95C7-D68CB577908D}"/>
          </ac:cxnSpMkLst>
        </pc:cxnChg>
        <pc:cxnChg chg="add del">
          <ac:chgData name="Aroosa Sawati" userId="9d2d68ddb22957f5" providerId="LiveId" clId="{4D0FD864-6777-4308-8F93-3DA99815D6FF}" dt="2021-02-03T14:14:02.065" v="469" actId="26606"/>
          <ac:cxnSpMkLst>
            <pc:docMk/>
            <pc:sldMk cId="1619211651" sldId="262"/>
            <ac:cxnSpMk id="63" creationId="{EDF5FE34-0A41-407A-8D94-10FCF68F1D0B}"/>
          </ac:cxnSpMkLst>
        </pc:cxnChg>
        <pc:cxnChg chg="add del">
          <ac:chgData name="Aroosa Sawati" userId="9d2d68ddb22957f5" providerId="LiveId" clId="{4D0FD864-6777-4308-8F93-3DA99815D6FF}" dt="2021-02-03T14:14:13.491" v="473" actId="26606"/>
          <ac:cxnSpMkLst>
            <pc:docMk/>
            <pc:sldMk cId="1619211651" sldId="262"/>
            <ac:cxnSpMk id="72" creationId="{EDF5FE34-0A41-407A-8D94-10FCF68F1D0B}"/>
          </ac:cxnSpMkLst>
        </pc:cxnChg>
        <pc:cxnChg chg="add del">
          <ac:chgData name="Aroosa Sawati" userId="9d2d68ddb22957f5" providerId="LiveId" clId="{4D0FD864-6777-4308-8F93-3DA99815D6FF}" dt="2021-02-03T14:18:47.244" v="512"/>
          <ac:cxnSpMkLst>
            <pc:docMk/>
            <pc:sldMk cId="1619211651" sldId="262"/>
            <ac:cxnSpMk id="77" creationId="{EDF5FE34-0A41-407A-8D94-10FCF68F1D0B}"/>
          </ac:cxnSpMkLst>
        </pc:cxnChg>
      </pc:sldChg>
      <pc:sldChg chg="addSp delSp modSp new add del mod setBg setClrOvrMap delDesignElem">
        <pc:chgData name="Aroosa Sawati" userId="9d2d68ddb22957f5" providerId="LiveId" clId="{4D0FD864-6777-4308-8F93-3DA99815D6FF}" dt="2021-02-04T13:32:48.543" v="2196" actId="2696"/>
        <pc:sldMkLst>
          <pc:docMk/>
          <pc:sldMk cId="1295789059" sldId="263"/>
        </pc:sldMkLst>
        <pc:spChg chg="add mod">
          <ac:chgData name="Aroosa Sawati" userId="9d2d68ddb22957f5" providerId="LiveId" clId="{4D0FD864-6777-4308-8F93-3DA99815D6FF}" dt="2021-02-04T03:43:00.142" v="1497" actId="313"/>
          <ac:spMkLst>
            <pc:docMk/>
            <pc:sldMk cId="1295789059" sldId="263"/>
            <ac:spMk id="2" creationId="{9A0F942B-B7DF-40EC-B434-B1B0BD74EFC8}"/>
          </ac:spMkLst>
        </pc:spChg>
        <pc:spChg chg="add mod ord">
          <ac:chgData name="Aroosa Sawati" userId="9d2d68ddb22957f5" providerId="LiveId" clId="{4D0FD864-6777-4308-8F93-3DA99815D6FF}" dt="2021-02-04T03:42:56.904" v="1496" actId="313"/>
          <ac:spMkLst>
            <pc:docMk/>
            <pc:sldMk cId="1295789059" sldId="263"/>
            <ac:spMk id="3" creationId="{9466B863-CC61-4E89-BDB0-49FDABD6A928}"/>
          </ac:spMkLst>
        </pc:spChg>
        <pc:spChg chg="add del">
          <ac:chgData name="Aroosa Sawati" userId="9d2d68ddb22957f5" providerId="LiveId" clId="{4D0FD864-6777-4308-8F93-3DA99815D6FF}" dt="2021-02-03T14:18:47.244" v="512"/>
          <ac:spMkLst>
            <pc:docMk/>
            <pc:sldMk cId="1295789059" sldId="263"/>
            <ac:spMk id="9" creationId="{9B76D444-2756-434F-AE61-96D69830C13E}"/>
          </ac:spMkLst>
        </pc:spChg>
        <pc:picChg chg="add mod">
          <ac:chgData name="Aroosa Sawati" userId="9d2d68ddb22957f5" providerId="LiveId" clId="{4D0FD864-6777-4308-8F93-3DA99815D6FF}" dt="2021-02-03T14:14:24.671" v="477" actId="26606"/>
          <ac:picMkLst>
            <pc:docMk/>
            <pc:sldMk cId="1295789059" sldId="263"/>
            <ac:picMk id="4" creationId="{9117D87C-641F-426F-B45E-7A7C148CBF80}"/>
          </ac:picMkLst>
        </pc:picChg>
        <pc:cxnChg chg="add del">
          <ac:chgData name="Aroosa Sawati" userId="9d2d68ddb22957f5" providerId="LiveId" clId="{4D0FD864-6777-4308-8F93-3DA99815D6FF}" dt="2021-02-03T14:18:47.244" v="512"/>
          <ac:cxnSpMkLst>
            <pc:docMk/>
            <pc:sldMk cId="1295789059" sldId="263"/>
            <ac:cxnSpMk id="11" creationId="{EDF5FE34-0A41-407A-8D94-10FCF68F1D0B}"/>
          </ac:cxnSpMkLst>
        </pc:cxnChg>
      </pc:sldChg>
      <pc:sldChg chg="new del">
        <pc:chgData name="Aroosa Sawati" userId="9d2d68ddb22957f5" providerId="LiveId" clId="{4D0FD864-6777-4308-8F93-3DA99815D6FF}" dt="2021-02-03T13:51:18.427" v="185" actId="47"/>
        <pc:sldMkLst>
          <pc:docMk/>
          <pc:sldMk cId="337341796" sldId="264"/>
        </pc:sldMkLst>
      </pc:sldChg>
      <pc:sldChg chg="addSp delSp modSp new mod modTransition setBg setClrOvrMap delDesignElem">
        <pc:chgData name="Aroosa Sawati" userId="9d2d68ddb22957f5" providerId="LiveId" clId="{4D0FD864-6777-4308-8F93-3DA99815D6FF}" dt="2021-02-05T11:58:20.261" v="6517" actId="27636"/>
        <pc:sldMkLst>
          <pc:docMk/>
          <pc:sldMk cId="4056525930" sldId="265"/>
        </pc:sldMkLst>
        <pc:spChg chg="add del mod">
          <ac:chgData name="Aroosa Sawati" userId="9d2d68ddb22957f5" providerId="LiveId" clId="{4D0FD864-6777-4308-8F93-3DA99815D6FF}" dt="2021-02-05T03:54:52.521" v="4715" actId="14100"/>
          <ac:spMkLst>
            <pc:docMk/>
            <pc:sldMk cId="4056525930" sldId="265"/>
            <ac:spMk id="2" creationId="{44930BCE-0DB9-4883-A330-3BF95F134C07}"/>
          </ac:spMkLst>
        </pc:spChg>
        <pc:spChg chg="del">
          <ac:chgData name="Aroosa Sawati" userId="9d2d68ddb22957f5" providerId="LiveId" clId="{4D0FD864-6777-4308-8F93-3DA99815D6FF}" dt="2021-02-03T13:49:45.842" v="174"/>
          <ac:spMkLst>
            <pc:docMk/>
            <pc:sldMk cId="4056525930" sldId="265"/>
            <ac:spMk id="3" creationId="{23E3ACDD-D30A-4EB7-9C4D-0E1940A60130}"/>
          </ac:spMkLst>
        </pc:spChg>
        <pc:spChg chg="del">
          <ac:chgData name="Aroosa Sawati" userId="9d2d68ddb22957f5" providerId="LiveId" clId="{4D0FD864-6777-4308-8F93-3DA99815D6FF}" dt="2021-02-03T13:49:55.015" v="175"/>
          <ac:spMkLst>
            <pc:docMk/>
            <pc:sldMk cId="4056525930" sldId="265"/>
            <ac:spMk id="4" creationId="{34C50229-A081-4471-B0B1-C93A925BF774}"/>
          </ac:spMkLst>
        </pc:spChg>
        <pc:spChg chg="add del mod">
          <ac:chgData name="Aroosa Sawati" userId="9d2d68ddb22957f5" providerId="LiveId" clId="{4D0FD864-6777-4308-8F93-3DA99815D6FF}" dt="2021-02-05T03:54:50.885" v="4713" actId="21"/>
          <ac:spMkLst>
            <pc:docMk/>
            <pc:sldMk cId="4056525930" sldId="265"/>
            <ac:spMk id="4" creationId="{799098C6-3CC3-43F8-B59B-EBF398A7AD6D}"/>
          </ac:spMkLst>
        </pc:spChg>
        <pc:spChg chg="add del mod">
          <ac:chgData name="Aroosa Sawati" userId="9d2d68ddb22957f5" providerId="LiveId" clId="{4D0FD864-6777-4308-8F93-3DA99815D6FF}" dt="2021-02-03T13:50:36.376" v="181"/>
          <ac:spMkLst>
            <pc:docMk/>
            <pc:sldMk cId="4056525930" sldId="265"/>
            <ac:spMk id="7" creationId="{9CE1EFA6-E937-4488-B534-63D0D9A5D645}"/>
          </ac:spMkLst>
        </pc:spChg>
        <pc:spChg chg="add del mod">
          <ac:chgData name="Aroosa Sawati" userId="9d2d68ddb22957f5" providerId="LiveId" clId="{4D0FD864-6777-4308-8F93-3DA99815D6FF}" dt="2021-02-03T16:54:23.479" v="1335" actId="478"/>
          <ac:spMkLst>
            <pc:docMk/>
            <pc:sldMk cId="4056525930" sldId="265"/>
            <ac:spMk id="8" creationId="{052B44B6-9E1B-40DE-9B01-9391818D131C}"/>
          </ac:spMkLst>
        </pc:spChg>
        <pc:spChg chg="add mod">
          <ac:chgData name="Aroosa Sawati" userId="9d2d68ddb22957f5" providerId="LiveId" clId="{4D0FD864-6777-4308-8F93-3DA99815D6FF}" dt="2021-02-05T03:54:46.014" v="4710" actId="26606"/>
          <ac:spMkLst>
            <pc:docMk/>
            <pc:sldMk cId="4056525930" sldId="265"/>
            <ac:spMk id="9" creationId="{EF5E38D0-8D4C-4FE8-969F-70C978A9C678}"/>
          </ac:spMkLst>
        </pc:spChg>
        <pc:spChg chg="add del mod ord">
          <ac:chgData name="Aroosa Sawati" userId="9d2d68ddb22957f5" providerId="LiveId" clId="{4D0FD864-6777-4308-8F93-3DA99815D6FF}" dt="2021-02-05T11:58:20.261" v="6517" actId="27636"/>
          <ac:spMkLst>
            <pc:docMk/>
            <pc:sldMk cId="4056525930" sldId="265"/>
            <ac:spMk id="10" creationId="{C8CE3B04-9E8A-4DC2-809F-B3F8B4540C58}"/>
          </ac:spMkLst>
        </pc:spChg>
        <pc:spChg chg="add del mod">
          <ac:chgData name="Aroosa Sawati" userId="9d2d68ddb22957f5" providerId="LiveId" clId="{4D0FD864-6777-4308-8F93-3DA99815D6FF}" dt="2021-02-03T16:58:04.924" v="1372"/>
          <ac:spMkLst>
            <pc:docMk/>
            <pc:sldMk cId="4056525930" sldId="265"/>
            <ac:spMk id="11" creationId="{936FF486-A3F9-43CA-B384-8E2DA1411089}"/>
          </ac:spMkLst>
        </pc:spChg>
        <pc:spChg chg="add del">
          <ac:chgData name="Aroosa Sawati" userId="9d2d68ddb22957f5" providerId="LiveId" clId="{4D0FD864-6777-4308-8F93-3DA99815D6FF}" dt="2021-02-03T16:15:04.660" v="1094" actId="26606"/>
          <ac:spMkLst>
            <pc:docMk/>
            <pc:sldMk cId="4056525930" sldId="265"/>
            <ac:spMk id="12" creationId="{4D2B9ADA-8519-4525-AF7F-1C919F3CF544}"/>
          </ac:spMkLst>
        </pc:spChg>
        <pc:spChg chg="add del">
          <ac:chgData name="Aroosa Sawati" userId="9d2d68ddb22957f5" providerId="LiveId" clId="{4D0FD864-6777-4308-8F93-3DA99815D6FF}" dt="2021-02-03T14:18:47.244" v="512"/>
          <ac:spMkLst>
            <pc:docMk/>
            <pc:sldMk cId="4056525930" sldId="265"/>
            <ac:spMk id="13" creationId="{8ABFE404-8D65-4573-A3EF-6DF477936BA3}"/>
          </ac:spMkLst>
        </pc:spChg>
        <pc:spChg chg="add del mod">
          <ac:chgData name="Aroosa Sawati" userId="9d2d68ddb22957f5" providerId="LiveId" clId="{4D0FD864-6777-4308-8F93-3DA99815D6FF}" dt="2021-02-03T16:58:04.924" v="1370" actId="478"/>
          <ac:spMkLst>
            <pc:docMk/>
            <pc:sldMk cId="4056525930" sldId="265"/>
            <ac:spMk id="14" creationId="{1326E4B5-B60A-4B68-8C9D-ECF5893F8B96}"/>
          </ac:spMkLst>
        </pc:spChg>
        <pc:spChg chg="add mod">
          <ac:chgData name="Aroosa Sawati" userId="9d2d68ddb22957f5" providerId="LiveId" clId="{4D0FD864-6777-4308-8F93-3DA99815D6FF}" dt="2021-02-05T03:54:46.014" v="4710" actId="26606"/>
          <ac:spMkLst>
            <pc:docMk/>
            <pc:sldMk cId="4056525930" sldId="265"/>
            <ac:spMk id="16" creationId="{B96130AA-E25C-40FA-9305-4951397D13A6}"/>
          </ac:spMkLst>
        </pc:spChg>
        <pc:spChg chg="add del">
          <ac:chgData name="Aroosa Sawati" userId="9d2d68ddb22957f5" providerId="LiveId" clId="{4D0FD864-6777-4308-8F93-3DA99815D6FF}" dt="2021-02-03T16:15:09.132" v="1096" actId="26606"/>
          <ac:spMkLst>
            <pc:docMk/>
            <pc:sldMk cId="4056525930" sldId="265"/>
            <ac:spMk id="19" creationId="{4A37A7FF-19A5-40D8-8D0C-E780CBD33087}"/>
          </ac:spMkLst>
        </pc:spChg>
        <pc:spChg chg="add del">
          <ac:chgData name="Aroosa Sawati" userId="9d2d68ddb22957f5" providerId="LiveId" clId="{4D0FD864-6777-4308-8F93-3DA99815D6FF}" dt="2021-02-03T16:15:09.132" v="1096" actId="26606"/>
          <ac:spMkLst>
            <pc:docMk/>
            <pc:sldMk cId="4056525930" sldId="265"/>
            <ac:spMk id="20" creationId="{4038CB10-1F5C-4D54-9DF7-12586DE5B007}"/>
          </ac:spMkLst>
        </pc:spChg>
        <pc:spChg chg="add del">
          <ac:chgData name="Aroosa Sawati" userId="9d2d68ddb22957f5" providerId="LiveId" clId="{4D0FD864-6777-4308-8F93-3DA99815D6FF}" dt="2021-02-03T16:15:09.132" v="1096" actId="26606"/>
          <ac:spMkLst>
            <pc:docMk/>
            <pc:sldMk cId="4056525930" sldId="265"/>
            <ac:spMk id="21" creationId="{73ED6512-6858-4552-B699-9A97FE9A4EA2}"/>
          </ac:spMkLst>
        </pc:spChg>
        <pc:spChg chg="add del">
          <ac:chgData name="Aroosa Sawati" userId="9d2d68ddb22957f5" providerId="LiveId" clId="{4D0FD864-6777-4308-8F93-3DA99815D6FF}" dt="2021-02-03T16:15:09.132" v="1096" actId="26606"/>
          <ac:spMkLst>
            <pc:docMk/>
            <pc:sldMk cId="4056525930" sldId="265"/>
            <ac:spMk id="22" creationId="{33B81349-3A7E-4A66-9ED9-66E6F8E29C4A}"/>
          </ac:spMkLst>
        </pc:spChg>
        <pc:spChg chg="add del">
          <ac:chgData name="Aroosa Sawati" userId="9d2d68ddb22957f5" providerId="LiveId" clId="{4D0FD864-6777-4308-8F93-3DA99815D6FF}" dt="2021-02-05T03:54:46.014" v="4710" actId="26606"/>
          <ac:spMkLst>
            <pc:docMk/>
            <pc:sldMk cId="4056525930" sldId="265"/>
            <ac:spMk id="24" creationId="{4D2B9ADA-8519-4525-AF7F-1C919F3CF544}"/>
          </ac:spMkLst>
        </pc:spChg>
        <pc:spChg chg="add del">
          <ac:chgData name="Aroosa Sawati" userId="9d2d68ddb22957f5" providerId="LiveId" clId="{4D0FD864-6777-4308-8F93-3DA99815D6FF}" dt="2021-02-05T03:54:46.014" v="4710" actId="26606"/>
          <ac:spMkLst>
            <pc:docMk/>
            <pc:sldMk cId="4056525930" sldId="265"/>
            <ac:spMk id="30" creationId="{0DE6A193-4755-479A-BC6F-A7EBCA73BE1A}"/>
          </ac:spMkLst>
        </pc:spChg>
        <pc:spChg chg="add del">
          <ac:chgData name="Aroosa Sawati" userId="9d2d68ddb22957f5" providerId="LiveId" clId="{4D0FD864-6777-4308-8F93-3DA99815D6FF}" dt="2021-02-05T03:54:46.014" v="4710" actId="26606"/>
          <ac:spMkLst>
            <pc:docMk/>
            <pc:sldMk cId="4056525930" sldId="265"/>
            <ac:spMk id="32" creationId="{5A55B759-31A7-423C-9BC2-A8BC09FE98B9}"/>
          </ac:spMkLst>
        </pc:spChg>
        <pc:spChg chg="add del">
          <ac:chgData name="Aroosa Sawati" userId="9d2d68ddb22957f5" providerId="LiveId" clId="{4D0FD864-6777-4308-8F93-3DA99815D6FF}" dt="2021-02-05T03:54:46.014" v="4710" actId="26606"/>
          <ac:spMkLst>
            <pc:docMk/>
            <pc:sldMk cId="4056525930" sldId="265"/>
            <ac:spMk id="34" creationId="{F78796AF-79A0-47AC-BEFD-BFFC00F968C4}"/>
          </ac:spMkLst>
        </pc:spChg>
        <pc:picChg chg="add del mod">
          <ac:chgData name="Aroosa Sawati" userId="9d2d68ddb22957f5" providerId="LiveId" clId="{4D0FD864-6777-4308-8F93-3DA99815D6FF}" dt="2021-02-05T08:40:12.940" v="6331" actId="14100"/>
          <ac:picMkLst>
            <pc:docMk/>
            <pc:sldMk cId="4056525930" sldId="265"/>
            <ac:picMk id="5" creationId="{5D8903BC-C30E-4A7D-8D8F-4BFA4AF9521F}"/>
          </ac:picMkLst>
        </pc:picChg>
        <pc:picChg chg="add mod ord">
          <ac:chgData name="Aroosa Sawati" userId="9d2d68ddb22957f5" providerId="LiveId" clId="{4D0FD864-6777-4308-8F93-3DA99815D6FF}" dt="2021-02-05T08:40:16.295" v="6332" actId="14100"/>
          <ac:picMkLst>
            <pc:docMk/>
            <pc:sldMk cId="4056525930" sldId="265"/>
            <ac:picMk id="6" creationId="{A5664392-7761-4593-894B-B02406D00197}"/>
          </ac:picMkLst>
        </pc:picChg>
        <pc:cxnChg chg="add del">
          <ac:chgData name="Aroosa Sawati" userId="9d2d68ddb22957f5" providerId="LiveId" clId="{4D0FD864-6777-4308-8F93-3DA99815D6FF}" dt="2021-02-03T14:18:47.244" v="512"/>
          <ac:cxnSpMkLst>
            <pc:docMk/>
            <pc:sldMk cId="4056525930" sldId="265"/>
            <ac:cxnSpMk id="15" creationId="{AF5191F1-A1C8-4AEE-8007-DF304E42B15E}"/>
          </ac:cxnSpMkLst>
        </pc:cxnChg>
        <pc:cxnChg chg="add del">
          <ac:chgData name="Aroosa Sawati" userId="9d2d68ddb22957f5" providerId="LiveId" clId="{4D0FD864-6777-4308-8F93-3DA99815D6FF}" dt="2021-02-03T16:15:04.660" v="1094" actId="26606"/>
          <ac:cxnSpMkLst>
            <pc:docMk/>
            <pc:sldMk cId="4056525930" sldId="265"/>
            <ac:cxnSpMk id="17" creationId="{AF5191F1-A1C8-4AEE-8007-DF304E42B15E}"/>
          </ac:cxnSpMkLst>
        </pc:cxnChg>
        <pc:cxnChg chg="add del">
          <ac:chgData name="Aroosa Sawati" userId="9d2d68ddb22957f5" providerId="LiveId" clId="{4D0FD864-6777-4308-8F93-3DA99815D6FF}" dt="2021-02-05T03:54:46.014" v="4710" actId="26606"/>
          <ac:cxnSpMkLst>
            <pc:docMk/>
            <pc:sldMk cId="4056525930" sldId="265"/>
            <ac:cxnSpMk id="25" creationId="{AF5191F1-A1C8-4AEE-8007-DF304E42B15E}"/>
          </ac:cxnSpMkLst>
        </pc:cxnChg>
      </pc:sldChg>
      <pc:sldChg chg="addSp delSp modSp new del mod setBg setClrOvrMap delDesignElem">
        <pc:chgData name="Aroosa Sawati" userId="9d2d68ddb22957f5" providerId="LiveId" clId="{4D0FD864-6777-4308-8F93-3DA99815D6FF}" dt="2021-02-05T08:28:42.762" v="6181" actId="47"/>
        <pc:sldMkLst>
          <pc:docMk/>
          <pc:sldMk cId="2452882178" sldId="266"/>
        </pc:sldMkLst>
        <pc:spChg chg="add mod">
          <ac:chgData name="Aroosa Sawati" userId="9d2d68ddb22957f5" providerId="LiveId" clId="{4D0FD864-6777-4308-8F93-3DA99815D6FF}" dt="2021-02-05T08:25:54.934" v="6160" actId="1076"/>
          <ac:spMkLst>
            <pc:docMk/>
            <pc:sldMk cId="2452882178" sldId="266"/>
            <ac:spMk id="2" creationId="{03425227-BBE0-4F9E-87F3-147078C1C679}"/>
          </ac:spMkLst>
        </pc:spChg>
        <pc:spChg chg="add del">
          <ac:chgData name="Aroosa Sawati" userId="9d2d68ddb22957f5" providerId="LiveId" clId="{4D0FD864-6777-4308-8F93-3DA99815D6FF}" dt="2021-02-03T14:16:09.034" v="494" actId="26606"/>
          <ac:spMkLst>
            <pc:docMk/>
            <pc:sldMk cId="2452882178" sldId="266"/>
            <ac:spMk id="7" creationId="{09588DA8-065E-4F6F-8EFD-43104AB2E0CF}"/>
          </ac:spMkLst>
        </pc:spChg>
        <pc:spChg chg="add del">
          <ac:chgData name="Aroosa Sawati" userId="9d2d68ddb22957f5" providerId="LiveId" clId="{4D0FD864-6777-4308-8F93-3DA99815D6FF}" dt="2021-02-03T16:13:52.841" v="1029" actId="26606"/>
          <ac:spMkLst>
            <pc:docMk/>
            <pc:sldMk cId="2452882178" sldId="266"/>
            <ac:spMk id="8" creationId="{8FC9BE17-9A7B-462D-AE50-3D8777387304}"/>
          </ac:spMkLst>
        </pc:spChg>
        <pc:spChg chg="add del">
          <ac:chgData name="Aroosa Sawati" userId="9d2d68ddb22957f5" providerId="LiveId" clId="{4D0FD864-6777-4308-8F93-3DA99815D6FF}" dt="2021-02-03T14:16:09.034" v="494" actId="26606"/>
          <ac:spMkLst>
            <pc:docMk/>
            <pc:sldMk cId="2452882178" sldId="266"/>
            <ac:spMk id="9" creationId="{C4285719-470E-454C-AF62-8323075F1F5B}"/>
          </ac:spMkLst>
        </pc:spChg>
        <pc:spChg chg="add del">
          <ac:chgData name="Aroosa Sawati" userId="9d2d68ddb22957f5" providerId="LiveId" clId="{4D0FD864-6777-4308-8F93-3DA99815D6FF}" dt="2021-02-03T16:13:52.841" v="1029" actId="26606"/>
          <ac:spMkLst>
            <pc:docMk/>
            <pc:sldMk cId="2452882178" sldId="266"/>
            <ac:spMk id="10" creationId="{3EBE8569-6AEC-4B8C-8D53-2DE337CDBA65}"/>
          </ac:spMkLst>
        </pc:spChg>
        <pc:spChg chg="add del">
          <ac:chgData name="Aroosa Sawati" userId="9d2d68ddb22957f5" providerId="LiveId" clId="{4D0FD864-6777-4308-8F93-3DA99815D6FF}" dt="2021-02-03T14:16:09.034" v="494" actId="26606"/>
          <ac:spMkLst>
            <pc:docMk/>
            <pc:sldMk cId="2452882178" sldId="266"/>
            <ac:spMk id="11" creationId="{CD9FE4EF-C4D8-49A0-B2FF-81D8DB7D8A24}"/>
          </ac:spMkLst>
        </pc:spChg>
        <pc:spChg chg="add del">
          <ac:chgData name="Aroosa Sawati" userId="9d2d68ddb22957f5" providerId="LiveId" clId="{4D0FD864-6777-4308-8F93-3DA99815D6FF}" dt="2021-02-03T16:13:52.841" v="1029" actId="26606"/>
          <ac:spMkLst>
            <pc:docMk/>
            <pc:sldMk cId="2452882178" sldId="266"/>
            <ac:spMk id="12" creationId="{55D4142C-5077-457F-A6AD-3FECFDB39685}"/>
          </ac:spMkLst>
        </pc:spChg>
        <pc:spChg chg="add del">
          <ac:chgData name="Aroosa Sawati" userId="9d2d68ddb22957f5" providerId="LiveId" clId="{4D0FD864-6777-4308-8F93-3DA99815D6FF}" dt="2021-02-03T14:16:09.034" v="494" actId="26606"/>
          <ac:spMkLst>
            <pc:docMk/>
            <pc:sldMk cId="2452882178" sldId="266"/>
            <ac:spMk id="13" creationId="{4300840D-0A0B-4512-BACA-B439D5B9C57C}"/>
          </ac:spMkLst>
        </pc:spChg>
        <pc:spChg chg="add del">
          <ac:chgData name="Aroosa Sawati" userId="9d2d68ddb22957f5" providerId="LiveId" clId="{4D0FD864-6777-4308-8F93-3DA99815D6FF}" dt="2021-02-03T16:13:52.841" v="1029" actId="26606"/>
          <ac:spMkLst>
            <pc:docMk/>
            <pc:sldMk cId="2452882178" sldId="266"/>
            <ac:spMk id="14" creationId="{7A5F0580-5EE9-419F-96EE-B6529EF6E7D0}"/>
          </ac:spMkLst>
        </pc:spChg>
        <pc:spChg chg="add del">
          <ac:chgData name="Aroosa Sawati" userId="9d2d68ddb22957f5" providerId="LiveId" clId="{4D0FD864-6777-4308-8F93-3DA99815D6FF}" dt="2021-02-03T14:16:09.034" v="494" actId="26606"/>
          <ac:spMkLst>
            <pc:docMk/>
            <pc:sldMk cId="2452882178" sldId="266"/>
            <ac:spMk id="15" creationId="{D2B78728-A580-49A7-84F9-6EF6F583ADE0}"/>
          </ac:spMkLst>
        </pc:spChg>
        <pc:spChg chg="add del">
          <ac:chgData name="Aroosa Sawati" userId="9d2d68ddb22957f5" providerId="LiveId" clId="{4D0FD864-6777-4308-8F93-3DA99815D6FF}" dt="2021-02-03T14:16:09.034" v="494" actId="26606"/>
          <ac:spMkLst>
            <pc:docMk/>
            <pc:sldMk cId="2452882178" sldId="266"/>
            <ac:spMk id="17" creationId="{38FAA1A1-D861-433F-88FA-1E9D6FD31D11}"/>
          </ac:spMkLst>
        </pc:spChg>
        <pc:spChg chg="add del">
          <ac:chgData name="Aroosa Sawati" userId="9d2d68ddb22957f5" providerId="LiveId" clId="{4D0FD864-6777-4308-8F93-3DA99815D6FF}" dt="2021-02-03T14:16:09.034" v="494" actId="26606"/>
          <ac:spMkLst>
            <pc:docMk/>
            <pc:sldMk cId="2452882178" sldId="266"/>
            <ac:spMk id="19" creationId="{8D71EDA1-87BF-4D5D-AB79-F346FD19278A}"/>
          </ac:spMkLst>
        </pc:spChg>
        <pc:spChg chg="add del">
          <ac:chgData name="Aroosa Sawati" userId="9d2d68ddb22957f5" providerId="LiveId" clId="{4D0FD864-6777-4308-8F93-3DA99815D6FF}" dt="2021-02-03T16:13:56.191" v="1033" actId="26606"/>
          <ac:spMkLst>
            <pc:docMk/>
            <pc:sldMk cId="2452882178" sldId="266"/>
            <ac:spMk id="20" creationId="{73DE2CFE-42F2-48F0-8706-5264E012B10C}"/>
          </ac:spMkLst>
        </pc:spChg>
        <pc:spChg chg="add del">
          <ac:chgData name="Aroosa Sawati" userId="9d2d68ddb22957f5" providerId="LiveId" clId="{4D0FD864-6777-4308-8F93-3DA99815D6FF}" dt="2021-02-03T14:16:12.661" v="496" actId="26606"/>
          <ac:spMkLst>
            <pc:docMk/>
            <pc:sldMk cId="2452882178" sldId="266"/>
            <ac:spMk id="21" creationId="{E0D60ECE-8986-45DC-B7FE-EC7699B466B8}"/>
          </ac:spMkLst>
        </pc:spChg>
        <pc:spChg chg="add del">
          <ac:chgData name="Aroosa Sawati" userId="9d2d68ddb22957f5" providerId="LiveId" clId="{4D0FD864-6777-4308-8F93-3DA99815D6FF}" dt="2021-02-03T14:16:12.661" v="496" actId="26606"/>
          <ac:spMkLst>
            <pc:docMk/>
            <pc:sldMk cId="2452882178" sldId="266"/>
            <ac:spMk id="22" creationId="{96964194-5878-40D2-8EC0-DDC58387FA56}"/>
          </ac:spMkLst>
        </pc:spChg>
        <pc:spChg chg="add del">
          <ac:chgData name="Aroosa Sawati" userId="9d2d68ddb22957f5" providerId="LiveId" clId="{4D0FD864-6777-4308-8F93-3DA99815D6FF}" dt="2021-02-03T14:16:17.673" v="498" actId="26606"/>
          <ac:spMkLst>
            <pc:docMk/>
            <pc:sldMk cId="2452882178" sldId="266"/>
            <ac:spMk id="24" creationId="{327D73B4-9F5C-4A64-A179-51B9500CB8B5}"/>
          </ac:spMkLst>
        </pc:spChg>
        <pc:spChg chg="add del">
          <ac:chgData name="Aroosa Sawati" userId="9d2d68ddb22957f5" providerId="LiveId" clId="{4D0FD864-6777-4308-8F93-3DA99815D6FF}" dt="2021-02-03T14:16:17.673" v="498" actId="26606"/>
          <ac:spMkLst>
            <pc:docMk/>
            <pc:sldMk cId="2452882178" sldId="266"/>
            <ac:spMk id="25" creationId="{C1F06963-6374-4B48-844F-071A9BAAAE02}"/>
          </ac:spMkLst>
        </pc:spChg>
        <pc:spChg chg="add del">
          <ac:chgData name="Aroosa Sawati" userId="9d2d68ddb22957f5" providerId="LiveId" clId="{4D0FD864-6777-4308-8F93-3DA99815D6FF}" dt="2021-02-03T14:16:17.673" v="498" actId="26606"/>
          <ac:spMkLst>
            <pc:docMk/>
            <pc:sldMk cId="2452882178" sldId="266"/>
            <ac:spMk id="26" creationId="{6CB927A4-E432-4310-9CD5-E89FF5063179}"/>
          </ac:spMkLst>
        </pc:spChg>
        <pc:spChg chg="add del">
          <ac:chgData name="Aroosa Sawati" userId="9d2d68ddb22957f5" providerId="LiveId" clId="{4D0FD864-6777-4308-8F93-3DA99815D6FF}" dt="2021-02-03T14:16:17.673" v="498" actId="26606"/>
          <ac:spMkLst>
            <pc:docMk/>
            <pc:sldMk cId="2452882178" sldId="266"/>
            <ac:spMk id="27" creationId="{1453BF6C-B012-48B7-B4E8-6D7AC7C27D02}"/>
          </ac:spMkLst>
        </pc:spChg>
        <pc:spChg chg="add del">
          <ac:chgData name="Aroosa Sawati" userId="9d2d68ddb22957f5" providerId="LiveId" clId="{4D0FD864-6777-4308-8F93-3DA99815D6FF}" dt="2021-02-03T14:16:17.673" v="498" actId="26606"/>
          <ac:spMkLst>
            <pc:docMk/>
            <pc:sldMk cId="2452882178" sldId="266"/>
            <ac:spMk id="28" creationId="{E3020543-B24B-4EC4-8FFC-8DD88EEA91A8}"/>
          </ac:spMkLst>
        </pc:spChg>
        <pc:spChg chg="add del">
          <ac:chgData name="Aroosa Sawati" userId="9d2d68ddb22957f5" providerId="LiveId" clId="{4D0FD864-6777-4308-8F93-3DA99815D6FF}" dt="2021-02-03T14:16:22.403" v="500" actId="26606"/>
          <ac:spMkLst>
            <pc:docMk/>
            <pc:sldMk cId="2452882178" sldId="266"/>
            <ac:spMk id="31" creationId="{8D70B121-56F4-4848-B38B-182089D909FA}"/>
          </ac:spMkLst>
        </pc:spChg>
        <pc:spChg chg="add del">
          <ac:chgData name="Aroosa Sawati" userId="9d2d68ddb22957f5" providerId="LiveId" clId="{4D0FD864-6777-4308-8F93-3DA99815D6FF}" dt="2021-02-03T14:18:47.244" v="512"/>
          <ac:spMkLst>
            <pc:docMk/>
            <pc:sldMk cId="2452882178" sldId="266"/>
            <ac:spMk id="34" creationId="{09588DA8-065E-4F6F-8EFD-43104AB2E0CF}"/>
          </ac:spMkLst>
        </pc:spChg>
        <pc:spChg chg="add del">
          <ac:chgData name="Aroosa Sawati" userId="9d2d68ddb22957f5" providerId="LiveId" clId="{4D0FD864-6777-4308-8F93-3DA99815D6FF}" dt="2021-02-03T14:18:47.244" v="512"/>
          <ac:spMkLst>
            <pc:docMk/>
            <pc:sldMk cId="2452882178" sldId="266"/>
            <ac:spMk id="35" creationId="{C4285719-470E-454C-AF62-8323075F1F5B}"/>
          </ac:spMkLst>
        </pc:spChg>
        <pc:spChg chg="add del">
          <ac:chgData name="Aroosa Sawati" userId="9d2d68ddb22957f5" providerId="LiveId" clId="{4D0FD864-6777-4308-8F93-3DA99815D6FF}" dt="2021-02-03T14:18:47.244" v="512"/>
          <ac:spMkLst>
            <pc:docMk/>
            <pc:sldMk cId="2452882178" sldId="266"/>
            <ac:spMk id="36" creationId="{CD9FE4EF-C4D8-49A0-B2FF-81D8DB7D8A24}"/>
          </ac:spMkLst>
        </pc:spChg>
        <pc:spChg chg="add del">
          <ac:chgData name="Aroosa Sawati" userId="9d2d68ddb22957f5" providerId="LiveId" clId="{4D0FD864-6777-4308-8F93-3DA99815D6FF}" dt="2021-02-03T14:18:47.244" v="512"/>
          <ac:spMkLst>
            <pc:docMk/>
            <pc:sldMk cId="2452882178" sldId="266"/>
            <ac:spMk id="37" creationId="{4300840D-0A0B-4512-BACA-B439D5B9C57C}"/>
          </ac:spMkLst>
        </pc:spChg>
        <pc:spChg chg="add del">
          <ac:chgData name="Aroosa Sawati" userId="9d2d68ddb22957f5" providerId="LiveId" clId="{4D0FD864-6777-4308-8F93-3DA99815D6FF}" dt="2021-02-03T14:18:47.244" v="512"/>
          <ac:spMkLst>
            <pc:docMk/>
            <pc:sldMk cId="2452882178" sldId="266"/>
            <ac:spMk id="38" creationId="{D2B78728-A580-49A7-84F9-6EF6F583ADE0}"/>
          </ac:spMkLst>
        </pc:spChg>
        <pc:spChg chg="add del">
          <ac:chgData name="Aroosa Sawati" userId="9d2d68ddb22957f5" providerId="LiveId" clId="{4D0FD864-6777-4308-8F93-3DA99815D6FF}" dt="2021-02-03T14:18:47.244" v="512"/>
          <ac:spMkLst>
            <pc:docMk/>
            <pc:sldMk cId="2452882178" sldId="266"/>
            <ac:spMk id="39" creationId="{38FAA1A1-D861-433F-88FA-1E9D6FD31D11}"/>
          </ac:spMkLst>
        </pc:spChg>
        <pc:spChg chg="add del">
          <ac:chgData name="Aroosa Sawati" userId="9d2d68ddb22957f5" providerId="LiveId" clId="{4D0FD864-6777-4308-8F93-3DA99815D6FF}" dt="2021-02-03T14:18:47.244" v="512"/>
          <ac:spMkLst>
            <pc:docMk/>
            <pc:sldMk cId="2452882178" sldId="266"/>
            <ac:spMk id="40" creationId="{8D71EDA1-87BF-4D5D-AB79-F346FD19278A}"/>
          </ac:spMkLst>
        </pc:spChg>
        <pc:spChg chg="add del">
          <ac:chgData name="Aroosa Sawati" userId="9d2d68ddb22957f5" providerId="LiveId" clId="{4D0FD864-6777-4308-8F93-3DA99815D6FF}" dt="2021-02-03T16:14:06.259" v="1038" actId="26606"/>
          <ac:spMkLst>
            <pc:docMk/>
            <pc:sldMk cId="2452882178" sldId="266"/>
            <ac:spMk id="41" creationId="{09588DA8-065E-4F6F-8EFD-43104AB2E0CF}"/>
          </ac:spMkLst>
        </pc:spChg>
        <pc:spChg chg="add del">
          <ac:chgData name="Aroosa Sawati" userId="9d2d68ddb22957f5" providerId="LiveId" clId="{4D0FD864-6777-4308-8F93-3DA99815D6FF}" dt="2021-02-03T16:14:06.259" v="1038" actId="26606"/>
          <ac:spMkLst>
            <pc:docMk/>
            <pc:sldMk cId="2452882178" sldId="266"/>
            <ac:spMk id="42" creationId="{C4285719-470E-454C-AF62-8323075F1F5B}"/>
          </ac:spMkLst>
        </pc:spChg>
        <pc:spChg chg="add del">
          <ac:chgData name="Aroosa Sawati" userId="9d2d68ddb22957f5" providerId="LiveId" clId="{4D0FD864-6777-4308-8F93-3DA99815D6FF}" dt="2021-02-03T16:14:06.259" v="1038" actId="26606"/>
          <ac:spMkLst>
            <pc:docMk/>
            <pc:sldMk cId="2452882178" sldId="266"/>
            <ac:spMk id="43" creationId="{CD9FE4EF-C4D8-49A0-B2FF-81D8DB7D8A24}"/>
          </ac:spMkLst>
        </pc:spChg>
        <pc:spChg chg="add del">
          <ac:chgData name="Aroosa Sawati" userId="9d2d68ddb22957f5" providerId="LiveId" clId="{4D0FD864-6777-4308-8F93-3DA99815D6FF}" dt="2021-02-03T16:14:06.259" v="1038" actId="26606"/>
          <ac:spMkLst>
            <pc:docMk/>
            <pc:sldMk cId="2452882178" sldId="266"/>
            <ac:spMk id="44" creationId="{4300840D-0A0B-4512-BACA-B439D5B9C57C}"/>
          </ac:spMkLst>
        </pc:spChg>
        <pc:spChg chg="add del">
          <ac:chgData name="Aroosa Sawati" userId="9d2d68ddb22957f5" providerId="LiveId" clId="{4D0FD864-6777-4308-8F93-3DA99815D6FF}" dt="2021-02-03T16:14:06.259" v="1038" actId="26606"/>
          <ac:spMkLst>
            <pc:docMk/>
            <pc:sldMk cId="2452882178" sldId="266"/>
            <ac:spMk id="45" creationId="{D2B78728-A580-49A7-84F9-6EF6F583ADE0}"/>
          </ac:spMkLst>
        </pc:spChg>
        <pc:spChg chg="add del">
          <ac:chgData name="Aroosa Sawati" userId="9d2d68ddb22957f5" providerId="LiveId" clId="{4D0FD864-6777-4308-8F93-3DA99815D6FF}" dt="2021-02-03T16:14:06.259" v="1038" actId="26606"/>
          <ac:spMkLst>
            <pc:docMk/>
            <pc:sldMk cId="2452882178" sldId="266"/>
            <ac:spMk id="46" creationId="{38FAA1A1-D861-433F-88FA-1E9D6FD31D11}"/>
          </ac:spMkLst>
        </pc:spChg>
        <pc:spChg chg="add del">
          <ac:chgData name="Aroosa Sawati" userId="9d2d68ddb22957f5" providerId="LiveId" clId="{4D0FD864-6777-4308-8F93-3DA99815D6FF}" dt="2021-02-03T16:14:06.259" v="1038" actId="26606"/>
          <ac:spMkLst>
            <pc:docMk/>
            <pc:sldMk cId="2452882178" sldId="266"/>
            <ac:spMk id="47" creationId="{8D71EDA1-87BF-4D5D-AB79-F346FD19278A}"/>
          </ac:spMkLst>
        </pc:spChg>
        <pc:spChg chg="add">
          <ac:chgData name="Aroosa Sawati" userId="9d2d68ddb22957f5" providerId="LiveId" clId="{4D0FD864-6777-4308-8F93-3DA99815D6FF}" dt="2021-02-03T16:14:06.259" v="1038" actId="26606"/>
          <ac:spMkLst>
            <pc:docMk/>
            <pc:sldMk cId="2452882178" sldId="266"/>
            <ac:spMk id="52" creationId="{23962611-DFD5-4092-AAFD-559E3DFCE2C9}"/>
          </ac:spMkLst>
        </pc:spChg>
        <pc:picChg chg="add del">
          <ac:chgData name="Aroosa Sawati" userId="9d2d68ddb22957f5" providerId="LiveId" clId="{4D0FD864-6777-4308-8F93-3DA99815D6FF}" dt="2021-02-03T16:13:52.841" v="1029" actId="26606"/>
          <ac:picMkLst>
            <pc:docMk/>
            <pc:sldMk cId="2452882178" sldId="266"/>
            <ac:picMk id="4" creationId="{4B612642-9DB9-4079-B933-36BE82DE1446}"/>
          </ac:picMkLst>
        </pc:picChg>
        <pc:picChg chg="add del">
          <ac:chgData name="Aroosa Sawati" userId="9d2d68ddb22957f5" providerId="LiveId" clId="{4D0FD864-6777-4308-8F93-3DA99815D6FF}" dt="2021-02-03T14:16:12.661" v="496" actId="26606"/>
          <ac:picMkLst>
            <pc:docMk/>
            <pc:sldMk cId="2452882178" sldId="266"/>
            <ac:picMk id="6" creationId="{5465B1C8-EA55-4FCF-90CB-F94671CAC565}"/>
          </ac:picMkLst>
        </pc:picChg>
        <pc:picChg chg="add del">
          <ac:chgData name="Aroosa Sawati" userId="9d2d68ddb22957f5" providerId="LiveId" clId="{4D0FD864-6777-4308-8F93-3DA99815D6FF}" dt="2021-02-03T16:13:54.670" v="1031" actId="26606"/>
          <ac:picMkLst>
            <pc:docMk/>
            <pc:sldMk cId="2452882178" sldId="266"/>
            <ac:picMk id="16" creationId="{22C54EF6-A4B5-4AD6-9770-F9FE5147383C}"/>
          </ac:picMkLst>
        </pc:picChg>
        <pc:picChg chg="add del">
          <ac:chgData name="Aroosa Sawati" userId="9d2d68ddb22957f5" providerId="LiveId" clId="{4D0FD864-6777-4308-8F93-3DA99815D6FF}" dt="2021-02-03T16:13:56.191" v="1033" actId="26606"/>
          <ac:picMkLst>
            <pc:docMk/>
            <pc:sldMk cId="2452882178" sldId="266"/>
            <ac:picMk id="23" creationId="{C8172889-EA69-45C2-AEF6-AE40846F8CA1}"/>
          </ac:picMkLst>
        </pc:picChg>
        <pc:picChg chg="add del">
          <ac:chgData name="Aroosa Sawati" userId="9d2d68ddb22957f5" providerId="LiveId" clId="{4D0FD864-6777-4308-8F93-3DA99815D6FF}" dt="2021-02-03T16:13:59.255" v="1035" actId="26606"/>
          <ac:picMkLst>
            <pc:docMk/>
            <pc:sldMk cId="2452882178" sldId="266"/>
            <ac:picMk id="30" creationId="{22C54EF6-A4B5-4AD6-9770-F9FE5147383C}"/>
          </ac:picMkLst>
        </pc:picChg>
        <pc:picChg chg="add">
          <ac:chgData name="Aroosa Sawati" userId="9d2d68ddb22957f5" providerId="LiveId" clId="{4D0FD864-6777-4308-8F93-3DA99815D6FF}" dt="2021-02-03T16:14:06.259" v="1038" actId="26606"/>
          <ac:picMkLst>
            <pc:docMk/>
            <pc:sldMk cId="2452882178" sldId="266"/>
            <ac:picMk id="54" creationId="{2270F1FA-0425-408F-9861-80BF5AFB276D}"/>
          </ac:picMkLst>
        </pc:picChg>
        <pc:cxnChg chg="add del">
          <ac:chgData name="Aroosa Sawati" userId="9d2d68ddb22957f5" providerId="LiveId" clId="{4D0FD864-6777-4308-8F93-3DA99815D6FF}" dt="2021-02-03T16:13:54.670" v="1031" actId="26606"/>
          <ac:cxnSpMkLst>
            <pc:docMk/>
            <pc:sldMk cId="2452882178" sldId="266"/>
            <ac:cxnSpMk id="18" creationId="{A7F400EE-A8A5-48AF-B4D6-291B52C6F0B0}"/>
          </ac:cxnSpMkLst>
        </pc:cxnChg>
        <pc:cxnChg chg="add del">
          <ac:chgData name="Aroosa Sawati" userId="9d2d68ddb22957f5" providerId="LiveId" clId="{4D0FD864-6777-4308-8F93-3DA99815D6FF}" dt="2021-02-03T14:16:17.673" v="498" actId="26606"/>
          <ac:cxnSpMkLst>
            <pc:docMk/>
            <pc:sldMk cId="2452882178" sldId="266"/>
            <ac:cxnSpMk id="29" creationId="{C49DA8F6-BCC1-4447-B54C-57856834B94B}"/>
          </ac:cxnSpMkLst>
        </pc:cxnChg>
        <pc:cxnChg chg="add del">
          <ac:chgData name="Aroosa Sawati" userId="9d2d68ddb22957f5" providerId="LiveId" clId="{4D0FD864-6777-4308-8F93-3DA99815D6FF}" dt="2021-02-03T14:16:22.403" v="500" actId="26606"/>
          <ac:cxnSpMkLst>
            <pc:docMk/>
            <pc:sldMk cId="2452882178" sldId="266"/>
            <ac:cxnSpMk id="32" creationId="{2D72A2C9-F3CA-4216-8BAD-FA4C970C3C4E}"/>
          </ac:cxnSpMkLst>
        </pc:cxnChg>
        <pc:cxnChg chg="add del">
          <ac:chgData name="Aroosa Sawati" userId="9d2d68ddb22957f5" providerId="LiveId" clId="{4D0FD864-6777-4308-8F93-3DA99815D6FF}" dt="2021-02-03T16:13:59.255" v="1035" actId="26606"/>
          <ac:cxnSpMkLst>
            <pc:docMk/>
            <pc:sldMk cId="2452882178" sldId="266"/>
            <ac:cxnSpMk id="33" creationId="{A7F400EE-A8A5-48AF-B4D6-291B52C6F0B0}"/>
          </ac:cxnSpMkLst>
        </pc:cxnChg>
      </pc:sldChg>
      <pc:sldChg chg="addSp delSp modSp new del mod setBg">
        <pc:chgData name="Aroosa Sawati" userId="9d2d68ddb22957f5" providerId="LiveId" clId="{4D0FD864-6777-4308-8F93-3DA99815D6FF}" dt="2021-02-03T14:08:21.508" v="394" actId="47"/>
        <pc:sldMkLst>
          <pc:docMk/>
          <pc:sldMk cId="4138900327" sldId="266"/>
        </pc:sldMkLst>
        <pc:spChg chg="add mod">
          <ac:chgData name="Aroosa Sawati" userId="9d2d68ddb22957f5" providerId="LiveId" clId="{4D0FD864-6777-4308-8F93-3DA99815D6FF}" dt="2021-02-03T14:01:46.422" v="283" actId="1076"/>
          <ac:spMkLst>
            <pc:docMk/>
            <pc:sldMk cId="4138900327" sldId="266"/>
            <ac:spMk id="2" creationId="{2FEA43A9-E75A-4737-AB37-CF457677BCEB}"/>
          </ac:spMkLst>
        </pc:spChg>
        <pc:spChg chg="add mod">
          <ac:chgData name="Aroosa Sawati" userId="9d2d68ddb22957f5" providerId="LiveId" clId="{4D0FD864-6777-4308-8F93-3DA99815D6FF}" dt="2021-02-03T14:02:02.595" v="286" actId="1076"/>
          <ac:spMkLst>
            <pc:docMk/>
            <pc:sldMk cId="4138900327" sldId="266"/>
            <ac:spMk id="3" creationId="{25D8080D-76AB-4578-98E1-D95743E81A7C}"/>
          </ac:spMkLst>
        </pc:spChg>
        <pc:spChg chg="add mod">
          <ac:chgData name="Aroosa Sawati" userId="9d2d68ddb22957f5" providerId="LiveId" clId="{4D0FD864-6777-4308-8F93-3DA99815D6FF}" dt="2021-02-03T14:01:52.093" v="284" actId="1076"/>
          <ac:spMkLst>
            <pc:docMk/>
            <pc:sldMk cId="4138900327" sldId="266"/>
            <ac:spMk id="4" creationId="{5B92FA80-E324-4794-B176-790B1F3EAF00}"/>
          </ac:spMkLst>
        </pc:spChg>
        <pc:spChg chg="add mod">
          <ac:chgData name="Aroosa Sawati" userId="9d2d68ddb22957f5" providerId="LiveId" clId="{4D0FD864-6777-4308-8F93-3DA99815D6FF}" dt="2021-02-03T14:01:57.037" v="285" actId="1076"/>
          <ac:spMkLst>
            <pc:docMk/>
            <pc:sldMk cId="4138900327" sldId="266"/>
            <ac:spMk id="5" creationId="{6914C945-6F6D-4EB5-9B11-98B2E0D67766}"/>
          </ac:spMkLst>
        </pc:spChg>
        <pc:spChg chg="add mod">
          <ac:chgData name="Aroosa Sawati" userId="9d2d68ddb22957f5" providerId="LiveId" clId="{4D0FD864-6777-4308-8F93-3DA99815D6FF}" dt="2021-02-03T14:02:06.793" v="287" actId="1076"/>
          <ac:spMkLst>
            <pc:docMk/>
            <pc:sldMk cId="4138900327" sldId="266"/>
            <ac:spMk id="6" creationId="{C2F1B6FE-00CF-4AE5-83AD-932C00C114B9}"/>
          </ac:spMkLst>
        </pc:spChg>
        <pc:spChg chg="add del">
          <ac:chgData name="Aroosa Sawati" userId="9d2d68ddb22957f5" providerId="LiveId" clId="{4D0FD864-6777-4308-8F93-3DA99815D6FF}" dt="2021-02-03T13:59:11.452" v="228" actId="26606"/>
          <ac:spMkLst>
            <pc:docMk/>
            <pc:sldMk cId="4138900327" sldId="266"/>
            <ac:spMk id="79" creationId="{B96FC576-AE30-4C09-A12C-0582F2A6A067}"/>
          </ac:spMkLst>
        </pc:spChg>
        <pc:picChg chg="add mod">
          <ac:chgData name="Aroosa Sawati" userId="9d2d68ddb22957f5" providerId="LiveId" clId="{4D0FD864-6777-4308-8F93-3DA99815D6FF}" dt="2021-02-03T14:01:36.969" v="281" actId="1076"/>
          <ac:picMkLst>
            <pc:docMk/>
            <pc:sldMk cId="4138900327" sldId="266"/>
            <ac:picMk id="2050" creationId="{885175EB-7E3B-42F0-8FE5-3C8F7E6D7466}"/>
          </ac:picMkLst>
        </pc:picChg>
        <pc:picChg chg="add mod">
          <ac:chgData name="Aroosa Sawati" userId="9d2d68ddb22957f5" providerId="LiveId" clId="{4D0FD864-6777-4308-8F93-3DA99815D6FF}" dt="2021-02-03T14:01:25.948" v="278" actId="1076"/>
          <ac:picMkLst>
            <pc:docMk/>
            <pc:sldMk cId="4138900327" sldId="266"/>
            <ac:picMk id="2052" creationId="{2E10BB5F-0339-4295-9AB9-7F37BA9C2E49}"/>
          </ac:picMkLst>
        </pc:picChg>
        <pc:picChg chg="add mod ord">
          <ac:chgData name="Aroosa Sawati" userId="9d2d68ddb22957f5" providerId="LiveId" clId="{4D0FD864-6777-4308-8F93-3DA99815D6FF}" dt="2021-02-03T14:01:40.965" v="282" actId="1076"/>
          <ac:picMkLst>
            <pc:docMk/>
            <pc:sldMk cId="4138900327" sldId="266"/>
            <ac:picMk id="2054" creationId="{15FC2F01-3C30-43FC-82D1-AF9E7ADB70B0}"/>
          </ac:picMkLst>
        </pc:picChg>
        <pc:picChg chg="add mod ord">
          <ac:chgData name="Aroosa Sawati" userId="9d2d68ddb22957f5" providerId="LiveId" clId="{4D0FD864-6777-4308-8F93-3DA99815D6FF}" dt="2021-02-03T14:01:32.935" v="280" actId="1076"/>
          <ac:picMkLst>
            <pc:docMk/>
            <pc:sldMk cId="4138900327" sldId="266"/>
            <ac:picMk id="2056" creationId="{E26BA9AF-992C-48AE-8C71-5352C0F98F6F}"/>
          </ac:picMkLst>
        </pc:picChg>
        <pc:picChg chg="add mod">
          <ac:chgData name="Aroosa Sawati" userId="9d2d68ddb22957f5" providerId="LiveId" clId="{4D0FD864-6777-4308-8F93-3DA99815D6FF}" dt="2021-02-03T14:01:29.540" v="279" actId="1076"/>
          <ac:picMkLst>
            <pc:docMk/>
            <pc:sldMk cId="4138900327" sldId="266"/>
            <ac:picMk id="2058" creationId="{C7CA2F15-4C23-4CE1-8C49-2C13D0AE7537}"/>
          </ac:picMkLst>
        </pc:picChg>
      </pc:sldChg>
      <pc:sldChg chg="addSp modSp new ord modTransition">
        <pc:chgData name="Aroosa Sawati" userId="9d2d68ddb22957f5" providerId="LiveId" clId="{4D0FD864-6777-4308-8F93-3DA99815D6FF}" dt="2021-02-05T08:43:36.511" v="6349"/>
        <pc:sldMkLst>
          <pc:docMk/>
          <pc:sldMk cId="563446226" sldId="267"/>
        </pc:sldMkLst>
        <pc:picChg chg="add mod">
          <ac:chgData name="Aroosa Sawati" userId="9d2d68ddb22957f5" providerId="LiveId" clId="{4D0FD864-6777-4308-8F93-3DA99815D6FF}" dt="2021-02-04T12:00:46.910" v="1836"/>
          <ac:picMkLst>
            <pc:docMk/>
            <pc:sldMk cId="563446226" sldId="267"/>
            <ac:picMk id="2" creationId="{56CC2238-3329-4D07-90D4-40944D3D5104}"/>
          </ac:picMkLst>
        </pc:picChg>
      </pc:sldChg>
      <pc:sldChg chg="addSp modSp new mod ord modTransition">
        <pc:chgData name="Aroosa Sawati" userId="9d2d68ddb22957f5" providerId="LiveId" clId="{4D0FD864-6777-4308-8F93-3DA99815D6FF}" dt="2021-02-05T08:41:19.985" v="6333"/>
        <pc:sldMkLst>
          <pc:docMk/>
          <pc:sldMk cId="3358244511" sldId="268"/>
        </pc:sldMkLst>
        <pc:picChg chg="add mod">
          <ac:chgData name="Aroosa Sawati" userId="9d2d68ddb22957f5" providerId="LiveId" clId="{4D0FD864-6777-4308-8F93-3DA99815D6FF}" dt="2021-02-04T12:01:52.256" v="1838"/>
          <ac:picMkLst>
            <pc:docMk/>
            <pc:sldMk cId="3358244511" sldId="268"/>
            <ac:picMk id="2" creationId="{C33C693B-4B8C-4807-89FA-DF3428BA1824}"/>
          </ac:picMkLst>
        </pc:picChg>
        <pc:picChg chg="add mod">
          <ac:chgData name="Aroosa Sawati" userId="9d2d68ddb22957f5" providerId="LiveId" clId="{4D0FD864-6777-4308-8F93-3DA99815D6FF}" dt="2021-02-04T12:02:08.656" v="1841" actId="14100"/>
          <ac:picMkLst>
            <pc:docMk/>
            <pc:sldMk cId="3358244511" sldId="268"/>
            <ac:picMk id="3" creationId="{A9A3671C-B73C-4A59-AF72-964FD233663E}"/>
          </ac:picMkLst>
        </pc:picChg>
      </pc:sldChg>
      <pc:sldChg chg="addSp modSp new del mod ord modTransition">
        <pc:chgData name="Aroosa Sawati" userId="9d2d68ddb22957f5" providerId="LiveId" clId="{4D0FD864-6777-4308-8F93-3DA99815D6FF}" dt="2021-02-05T12:28:29.439" v="6698" actId="47"/>
        <pc:sldMkLst>
          <pc:docMk/>
          <pc:sldMk cId="610846048" sldId="269"/>
        </pc:sldMkLst>
        <pc:picChg chg="add mod">
          <ac:chgData name="Aroosa Sawati" userId="9d2d68ddb22957f5" providerId="LiveId" clId="{4D0FD864-6777-4308-8F93-3DA99815D6FF}" dt="2021-02-04T12:02:35.284" v="1843"/>
          <ac:picMkLst>
            <pc:docMk/>
            <pc:sldMk cId="610846048" sldId="269"/>
            <ac:picMk id="2" creationId="{F30538B2-2E18-4D56-B116-5E7EE6D104FA}"/>
          </ac:picMkLst>
        </pc:picChg>
        <pc:picChg chg="add mod">
          <ac:chgData name="Aroosa Sawati" userId="9d2d68ddb22957f5" providerId="LiveId" clId="{4D0FD864-6777-4308-8F93-3DA99815D6FF}" dt="2021-02-04T12:02:50.408" v="1844"/>
          <ac:picMkLst>
            <pc:docMk/>
            <pc:sldMk cId="610846048" sldId="269"/>
            <ac:picMk id="3" creationId="{C33C693B-4B8C-4807-89FA-DF3428BA1824}"/>
          </ac:picMkLst>
        </pc:picChg>
        <pc:picChg chg="add mod">
          <ac:chgData name="Aroosa Sawati" userId="9d2d68ddb22957f5" providerId="LiveId" clId="{4D0FD864-6777-4308-8F93-3DA99815D6FF}" dt="2021-02-04T12:03:04.193" v="1846" actId="1076"/>
          <ac:picMkLst>
            <pc:docMk/>
            <pc:sldMk cId="610846048" sldId="269"/>
            <ac:picMk id="4" creationId="{F30538B2-2E18-4D56-B116-5E7EE6D104FA}"/>
          </ac:picMkLst>
        </pc:picChg>
      </pc:sldChg>
      <pc:sldChg chg="addSp modSp new del mod ord modTransition">
        <pc:chgData name="Aroosa Sawati" userId="9d2d68ddb22957f5" providerId="LiveId" clId="{4D0FD864-6777-4308-8F93-3DA99815D6FF}" dt="2021-02-05T12:28:44.596" v="6699" actId="47"/>
        <pc:sldMkLst>
          <pc:docMk/>
          <pc:sldMk cId="3891438151" sldId="270"/>
        </pc:sldMkLst>
        <pc:picChg chg="add mod">
          <ac:chgData name="Aroosa Sawati" userId="9d2d68ddb22957f5" providerId="LiveId" clId="{4D0FD864-6777-4308-8F93-3DA99815D6FF}" dt="2021-02-05T12:19:41.409" v="6519" actId="1076"/>
          <ac:picMkLst>
            <pc:docMk/>
            <pc:sldMk cId="3891438151" sldId="270"/>
            <ac:picMk id="2" creationId="{C33C693B-4B8C-4807-89FA-DF3428BA1824}"/>
          </ac:picMkLst>
        </pc:picChg>
        <pc:picChg chg="add mod">
          <ac:chgData name="Aroosa Sawati" userId="9d2d68ddb22957f5" providerId="LiveId" clId="{4D0FD864-6777-4308-8F93-3DA99815D6FF}" dt="2021-02-04T12:03:35.011" v="1849"/>
          <ac:picMkLst>
            <pc:docMk/>
            <pc:sldMk cId="3891438151" sldId="270"/>
            <ac:picMk id="3" creationId="{AA4FAE82-363F-4D1D-A1E3-18BE7BAF5710}"/>
          </ac:picMkLst>
        </pc:picChg>
      </pc:sldChg>
      <pc:sldChg chg="addSp modSp new del ord">
        <pc:chgData name="Aroosa Sawati" userId="9d2d68ddb22957f5" providerId="LiveId" clId="{4D0FD864-6777-4308-8F93-3DA99815D6FF}" dt="2021-02-04T12:58:34.495" v="2194" actId="2696"/>
        <pc:sldMkLst>
          <pc:docMk/>
          <pc:sldMk cId="1440499684" sldId="271"/>
        </pc:sldMkLst>
        <pc:picChg chg="add mod">
          <ac:chgData name="Aroosa Sawati" userId="9d2d68ddb22957f5" providerId="LiveId" clId="{4D0FD864-6777-4308-8F93-3DA99815D6FF}" dt="2021-02-04T12:03:50.368" v="1851"/>
          <ac:picMkLst>
            <pc:docMk/>
            <pc:sldMk cId="1440499684" sldId="271"/>
            <ac:picMk id="2" creationId="{C33C693B-4B8C-4807-89FA-DF3428BA1824}"/>
          </ac:picMkLst>
        </pc:picChg>
        <pc:picChg chg="add mod">
          <ac:chgData name="Aroosa Sawati" userId="9d2d68ddb22957f5" providerId="LiveId" clId="{4D0FD864-6777-4308-8F93-3DA99815D6FF}" dt="2021-02-04T12:03:58.457" v="1852"/>
          <ac:picMkLst>
            <pc:docMk/>
            <pc:sldMk cId="1440499684" sldId="271"/>
            <ac:picMk id="3" creationId="{713B30DE-F84E-4D36-B4A9-D43EE9104612}"/>
          </ac:picMkLst>
        </pc:picChg>
      </pc:sldChg>
      <pc:sldChg chg="addSp delSp modSp new mod ord modTransition setBg setClrOvrMap">
        <pc:chgData name="Aroosa Sawati" userId="9d2d68ddb22957f5" providerId="LiveId" clId="{4D0FD864-6777-4308-8F93-3DA99815D6FF}" dt="2021-02-05T08:42:49.592" v="6346"/>
        <pc:sldMkLst>
          <pc:docMk/>
          <pc:sldMk cId="2713238990" sldId="272"/>
        </pc:sldMkLst>
        <pc:spChg chg="add mod ord">
          <ac:chgData name="Aroosa Sawati" userId="9d2d68ddb22957f5" providerId="LiveId" clId="{4D0FD864-6777-4308-8F93-3DA99815D6FF}" dt="2021-02-05T05:04:16.590" v="5466" actId="255"/>
          <ac:spMkLst>
            <pc:docMk/>
            <pc:sldMk cId="2713238990" sldId="272"/>
            <ac:spMk id="2" creationId="{CA684F57-8D96-4E81-950C-EACEFADBE997}"/>
          </ac:spMkLst>
        </pc:spChg>
        <pc:spChg chg="add mod">
          <ac:chgData name="Aroosa Sawati" userId="9d2d68ddb22957f5" providerId="LiveId" clId="{4D0FD864-6777-4308-8F93-3DA99815D6FF}" dt="2021-02-05T05:02:33.926" v="5456" actId="1076"/>
          <ac:spMkLst>
            <pc:docMk/>
            <pc:sldMk cId="2713238990" sldId="272"/>
            <ac:spMk id="3" creationId="{2978B00E-29FF-40A1-BAD9-181A44F8A6CF}"/>
          </ac:spMkLst>
        </pc:spChg>
        <pc:spChg chg="add del mod">
          <ac:chgData name="Aroosa Sawati" userId="9d2d68ddb22957f5" providerId="LiveId" clId="{4D0FD864-6777-4308-8F93-3DA99815D6FF}" dt="2021-02-05T04:59:51.851" v="5423" actId="478"/>
          <ac:spMkLst>
            <pc:docMk/>
            <pc:sldMk cId="2713238990" sldId="272"/>
            <ac:spMk id="4" creationId="{6429AAF4-8ADD-4C50-A368-A9695CDD53DC}"/>
          </ac:spMkLst>
        </pc:spChg>
        <pc:spChg chg="add del">
          <ac:chgData name="Aroosa Sawati" userId="9d2d68ddb22957f5" providerId="LiveId" clId="{4D0FD864-6777-4308-8F93-3DA99815D6FF}" dt="2021-02-05T05:00:40.996" v="5433" actId="26606"/>
          <ac:spMkLst>
            <pc:docMk/>
            <pc:sldMk cId="2713238990" sldId="272"/>
            <ac:spMk id="14" creationId="{9B76D444-2756-434F-AE61-96D69830C13E}"/>
          </ac:spMkLst>
        </pc:spChg>
        <pc:spChg chg="add del">
          <ac:chgData name="Aroosa Sawati" userId="9d2d68ddb22957f5" providerId="LiveId" clId="{4D0FD864-6777-4308-8F93-3DA99815D6FF}" dt="2021-02-05T05:00:34.546" v="5430" actId="26606"/>
          <ac:spMkLst>
            <pc:docMk/>
            <pc:sldMk cId="2713238990" sldId="272"/>
            <ac:spMk id="21" creationId="{87A57295-2710-4920-B99A-4D1FA03A62BD}"/>
          </ac:spMkLst>
        </pc:spChg>
        <pc:spChg chg="add del">
          <ac:chgData name="Aroosa Sawati" userId="9d2d68ddb22957f5" providerId="LiveId" clId="{4D0FD864-6777-4308-8F93-3DA99815D6FF}" dt="2021-02-05T05:00:34.546" v="5430" actId="26606"/>
          <ac:spMkLst>
            <pc:docMk/>
            <pc:sldMk cId="2713238990" sldId="272"/>
            <ac:spMk id="23" creationId="{78067929-4D33-4306-9E2F-67C49CDDB5DE}"/>
          </ac:spMkLst>
        </pc:spChg>
        <pc:spChg chg="add del">
          <ac:chgData name="Aroosa Sawati" userId="9d2d68ddb22957f5" providerId="LiveId" clId="{4D0FD864-6777-4308-8F93-3DA99815D6FF}" dt="2021-02-05T05:00:40.980" v="5432" actId="26606"/>
          <ac:spMkLst>
            <pc:docMk/>
            <pc:sldMk cId="2713238990" sldId="272"/>
            <ac:spMk id="27" creationId="{4351DFE5-F63D-4BE0-BDA9-E3EB88F01AA5}"/>
          </ac:spMkLst>
        </pc:spChg>
        <pc:spChg chg="add del">
          <ac:chgData name="Aroosa Sawati" userId="9d2d68ddb22957f5" providerId="LiveId" clId="{4D0FD864-6777-4308-8F93-3DA99815D6FF}" dt="2021-02-05T05:00:49.290" v="5435" actId="26606"/>
          <ac:spMkLst>
            <pc:docMk/>
            <pc:sldMk cId="2713238990" sldId="272"/>
            <ac:spMk id="29" creationId="{D11AD2AD-0BA0-4DD3-8EEA-84686A0E718C}"/>
          </ac:spMkLst>
        </pc:spChg>
        <pc:spChg chg="add del">
          <ac:chgData name="Aroosa Sawati" userId="9d2d68ddb22957f5" providerId="LiveId" clId="{4D0FD864-6777-4308-8F93-3DA99815D6FF}" dt="2021-02-05T05:00:49.290" v="5435" actId="26606"/>
          <ac:spMkLst>
            <pc:docMk/>
            <pc:sldMk cId="2713238990" sldId="272"/>
            <ac:spMk id="30" creationId="{5A0118C5-4F8D-4CF4-BADD-53FEACC6C42A}"/>
          </ac:spMkLst>
        </pc:spChg>
        <pc:spChg chg="add del">
          <ac:chgData name="Aroosa Sawati" userId="9d2d68ddb22957f5" providerId="LiveId" clId="{4D0FD864-6777-4308-8F93-3DA99815D6FF}" dt="2021-02-05T05:00:49.290" v="5435" actId="26606"/>
          <ac:spMkLst>
            <pc:docMk/>
            <pc:sldMk cId="2713238990" sldId="272"/>
            <ac:spMk id="31" creationId="{9E5C5460-229E-46C8-A712-CC317985420F}"/>
          </ac:spMkLst>
        </pc:spChg>
        <pc:spChg chg="add del">
          <ac:chgData name="Aroosa Sawati" userId="9d2d68ddb22957f5" providerId="LiveId" clId="{4D0FD864-6777-4308-8F93-3DA99815D6FF}" dt="2021-02-05T05:00:49.290" v="5435" actId="26606"/>
          <ac:spMkLst>
            <pc:docMk/>
            <pc:sldMk cId="2713238990" sldId="272"/>
            <ac:spMk id="32" creationId="{F98F79A4-A6C7-4101-B1E9-27E05CB7CFA0}"/>
          </ac:spMkLst>
        </pc:spChg>
        <pc:spChg chg="add del">
          <ac:chgData name="Aroosa Sawati" userId="9d2d68ddb22957f5" providerId="LiveId" clId="{4D0FD864-6777-4308-8F93-3DA99815D6FF}" dt="2021-02-05T05:00:49.290" v="5435" actId="26606"/>
          <ac:spMkLst>
            <pc:docMk/>
            <pc:sldMk cId="2713238990" sldId="272"/>
            <ac:spMk id="33" creationId="{2552FC29-9118-466F-940E-80C84EFDF07B}"/>
          </ac:spMkLst>
        </pc:spChg>
        <pc:spChg chg="add del">
          <ac:chgData name="Aroosa Sawati" userId="9d2d68ddb22957f5" providerId="LiveId" clId="{4D0FD864-6777-4308-8F93-3DA99815D6FF}" dt="2021-02-05T05:00:49.290" v="5435" actId="26606"/>
          <ac:spMkLst>
            <pc:docMk/>
            <pc:sldMk cId="2713238990" sldId="272"/>
            <ac:spMk id="34" creationId="{31CE7A08-2184-4B99-ABC0-B40CD1D3F281}"/>
          </ac:spMkLst>
        </pc:spChg>
        <pc:spChg chg="add del">
          <ac:chgData name="Aroosa Sawati" userId="9d2d68ddb22957f5" providerId="LiveId" clId="{4D0FD864-6777-4308-8F93-3DA99815D6FF}" dt="2021-02-05T05:00:49.290" v="5435" actId="26606"/>
          <ac:spMkLst>
            <pc:docMk/>
            <pc:sldMk cId="2713238990" sldId="272"/>
            <ac:spMk id="41" creationId="{79AFCB35-9C04-4524-A0B1-57FF6865D013}"/>
          </ac:spMkLst>
        </pc:spChg>
        <pc:spChg chg="add">
          <ac:chgData name="Aroosa Sawati" userId="9d2d68ddb22957f5" providerId="LiveId" clId="{4D0FD864-6777-4308-8F93-3DA99815D6FF}" dt="2021-02-05T05:00:49.290" v="5435" actId="26606"/>
          <ac:spMkLst>
            <pc:docMk/>
            <pc:sldMk cId="2713238990" sldId="272"/>
            <ac:spMk id="47" creationId="{4F74D28C-3268-4E35-8EE1-D92CB4A85A7D}"/>
          </ac:spMkLst>
        </pc:spChg>
        <pc:grpChg chg="add del">
          <ac:chgData name="Aroosa Sawati" userId="9d2d68ddb22957f5" providerId="LiveId" clId="{4D0FD864-6777-4308-8F93-3DA99815D6FF}" dt="2021-02-05T05:00:49.290" v="5435" actId="26606"/>
          <ac:grpSpMkLst>
            <pc:docMk/>
            <pc:sldMk cId="2713238990" sldId="272"/>
            <ac:grpSpMk id="35" creationId="{0C156BF8-7FF7-440F-BE2B-417DFFE8BFA5}"/>
          </ac:grpSpMkLst>
        </pc:grpChg>
        <pc:picChg chg="add del mod">
          <ac:chgData name="Aroosa Sawati" userId="9d2d68ddb22957f5" providerId="LiveId" clId="{4D0FD864-6777-4308-8F93-3DA99815D6FF}" dt="2021-02-05T05:00:20.525" v="5427" actId="478"/>
          <ac:picMkLst>
            <pc:docMk/>
            <pc:sldMk cId="2713238990" sldId="272"/>
            <ac:picMk id="5" creationId="{2E170E99-F771-4EDB-BC8F-531376554ECB}"/>
          </ac:picMkLst>
        </pc:picChg>
        <pc:picChg chg="add del">
          <ac:chgData name="Aroosa Sawati" userId="9d2d68ddb22957f5" providerId="LiveId" clId="{4D0FD864-6777-4308-8F93-3DA99815D6FF}" dt="2021-02-05T05:00:40.980" v="5432" actId="26606"/>
          <ac:picMkLst>
            <pc:docMk/>
            <pc:sldMk cId="2713238990" sldId="272"/>
            <ac:picMk id="28" creationId="{3AA16612-ACD2-4A16-8F2B-4514FD6BF28F}"/>
          </ac:picMkLst>
        </pc:picChg>
        <pc:picChg chg="add">
          <ac:chgData name="Aroosa Sawati" userId="9d2d68ddb22957f5" providerId="LiveId" clId="{4D0FD864-6777-4308-8F93-3DA99815D6FF}" dt="2021-02-05T05:00:49.290" v="5435" actId="26606"/>
          <ac:picMkLst>
            <pc:docMk/>
            <pc:sldMk cId="2713238990" sldId="272"/>
            <ac:picMk id="43" creationId="{A1DFA181-4015-4388-8902-7C807E5C9422}"/>
          </ac:picMkLst>
        </pc:picChg>
        <pc:cxnChg chg="add del">
          <ac:chgData name="Aroosa Sawati" userId="9d2d68ddb22957f5" providerId="LiveId" clId="{4D0FD864-6777-4308-8F93-3DA99815D6FF}" dt="2021-02-05T04:56:14.924" v="5367" actId="26606"/>
          <ac:cxnSpMkLst>
            <pc:docMk/>
            <pc:sldMk cId="2713238990" sldId="272"/>
            <ac:cxnSpMk id="9" creationId="{A7F400EE-A8A5-48AF-B4D6-291B52C6F0B0}"/>
          </ac:cxnSpMkLst>
        </pc:cxnChg>
        <pc:cxnChg chg="add del">
          <ac:chgData name="Aroosa Sawati" userId="9d2d68ddb22957f5" providerId="LiveId" clId="{4D0FD864-6777-4308-8F93-3DA99815D6FF}" dt="2021-02-05T05:00:40.996" v="5433" actId="26606"/>
          <ac:cxnSpMkLst>
            <pc:docMk/>
            <pc:sldMk cId="2713238990" sldId="272"/>
            <ac:cxnSpMk id="16" creationId="{CF8F36E2-BBE5-43FE-822F-AD8CAE08C071}"/>
          </ac:cxnSpMkLst>
        </pc:cxnChg>
        <pc:cxnChg chg="add del">
          <ac:chgData name="Aroosa Sawati" userId="9d2d68ddb22957f5" providerId="LiveId" clId="{4D0FD864-6777-4308-8F93-3DA99815D6FF}" dt="2021-02-05T05:00:34.546" v="5430" actId="26606"/>
          <ac:cxnSpMkLst>
            <pc:docMk/>
            <pc:sldMk cId="2713238990" sldId="272"/>
            <ac:cxnSpMk id="25" creationId="{2D72A2C9-F3CA-4216-8BAD-FA4C970C3C4E}"/>
          </ac:cxnSpMkLst>
        </pc:cxnChg>
      </pc:sldChg>
      <pc:sldChg chg="addSp delSp modSp new del mod">
        <pc:chgData name="Aroosa Sawati" userId="9d2d68ddb22957f5" providerId="LiveId" clId="{4D0FD864-6777-4308-8F93-3DA99815D6FF}" dt="2021-02-04T12:17:37.368" v="1921" actId="2696"/>
        <pc:sldMkLst>
          <pc:docMk/>
          <pc:sldMk cId="1544222542" sldId="273"/>
        </pc:sldMkLst>
        <pc:spChg chg="del">
          <ac:chgData name="Aroosa Sawati" userId="9d2d68ddb22957f5" providerId="LiveId" clId="{4D0FD864-6777-4308-8F93-3DA99815D6FF}" dt="2021-02-04T12:07:04.340" v="1865"/>
          <ac:spMkLst>
            <pc:docMk/>
            <pc:sldMk cId="1544222542" sldId="273"/>
            <ac:spMk id="3" creationId="{1C3BA7AC-DD50-4AB2-86BF-44D5F1427B2A}"/>
          </ac:spMkLst>
        </pc:spChg>
        <pc:picChg chg="add mod">
          <ac:chgData name="Aroosa Sawati" userId="9d2d68ddb22957f5" providerId="LiveId" clId="{4D0FD864-6777-4308-8F93-3DA99815D6FF}" dt="2021-02-04T12:07:06.121" v="1866" actId="1076"/>
          <ac:picMkLst>
            <pc:docMk/>
            <pc:sldMk cId="1544222542" sldId="273"/>
            <ac:picMk id="4" creationId="{91BC5572-FC33-4C1C-8DEE-C2CF75A75641}"/>
          </ac:picMkLst>
        </pc:picChg>
      </pc:sldChg>
      <pc:sldChg chg="addSp delSp modSp new del mod ord setBg setClrOvrMap">
        <pc:chgData name="Aroosa Sawati" userId="9d2d68ddb22957f5" providerId="LiveId" clId="{4D0FD864-6777-4308-8F93-3DA99815D6FF}" dt="2021-02-04T16:21:03.285" v="3642" actId="47"/>
        <pc:sldMkLst>
          <pc:docMk/>
          <pc:sldMk cId="2136572721" sldId="274"/>
        </pc:sldMkLst>
        <pc:spChg chg="add mod ord">
          <ac:chgData name="Aroosa Sawati" userId="9d2d68ddb22957f5" providerId="LiveId" clId="{4D0FD864-6777-4308-8F93-3DA99815D6FF}" dt="2021-02-04T16:15:27.314" v="3587" actId="26606"/>
          <ac:spMkLst>
            <pc:docMk/>
            <pc:sldMk cId="2136572721" sldId="274"/>
            <ac:spMk id="3" creationId="{131D9CD7-16CA-429D-B251-91FF2D9FBCBB}"/>
          </ac:spMkLst>
        </pc:spChg>
        <pc:spChg chg="add del mod">
          <ac:chgData name="Aroosa Sawati" userId="9d2d68ddb22957f5" providerId="LiveId" clId="{4D0FD864-6777-4308-8F93-3DA99815D6FF}" dt="2021-02-04T12:09:23.986" v="1884"/>
          <ac:spMkLst>
            <pc:docMk/>
            <pc:sldMk cId="2136572721" sldId="274"/>
            <ac:spMk id="4" creationId="{4185290D-E60B-4B5B-8C84-91FD1E01BD94}"/>
          </ac:spMkLst>
        </pc:spChg>
        <pc:spChg chg="add mod">
          <ac:chgData name="Aroosa Sawati" userId="9d2d68ddb22957f5" providerId="LiveId" clId="{4D0FD864-6777-4308-8F93-3DA99815D6FF}" dt="2021-02-04T16:16:26.695" v="3604" actId="26606"/>
          <ac:spMkLst>
            <pc:docMk/>
            <pc:sldMk cId="2136572721" sldId="274"/>
            <ac:spMk id="5" creationId="{3459BB76-165F-4DC8-AEC3-8CCB3210A301}"/>
          </ac:spMkLst>
        </pc:spChg>
        <pc:spChg chg="add del">
          <ac:chgData name="Aroosa Sawati" userId="9d2d68ddb22957f5" providerId="LiveId" clId="{4D0FD864-6777-4308-8F93-3DA99815D6FF}" dt="2021-02-04T12:09:44.022" v="1893" actId="26606"/>
          <ac:spMkLst>
            <pc:docMk/>
            <pc:sldMk cId="2136572721" sldId="274"/>
            <ac:spMk id="10" creationId="{9B76D444-2756-434F-AE61-96D69830C13E}"/>
          </ac:spMkLst>
        </pc:spChg>
        <pc:spChg chg="add del">
          <ac:chgData name="Aroosa Sawati" userId="9d2d68ddb22957f5" providerId="LiveId" clId="{4D0FD864-6777-4308-8F93-3DA99815D6FF}" dt="2021-02-04T12:09:41.919" v="1888" actId="26606"/>
          <ac:spMkLst>
            <pc:docMk/>
            <pc:sldMk cId="2136572721" sldId="274"/>
            <ac:spMk id="17" creationId="{9B76D444-2756-434F-AE61-96D69830C13E}"/>
          </ac:spMkLst>
        </pc:spChg>
        <pc:spChg chg="add del">
          <ac:chgData name="Aroosa Sawati" userId="9d2d68ddb22957f5" providerId="LiveId" clId="{4D0FD864-6777-4308-8F93-3DA99815D6FF}" dt="2021-02-04T16:15:27.314" v="3587" actId="26606"/>
          <ac:spMkLst>
            <pc:docMk/>
            <pc:sldMk cId="2136572721" sldId="274"/>
            <ac:spMk id="25" creationId="{9B76D444-2756-434F-AE61-96D69830C13E}"/>
          </ac:spMkLst>
        </pc:spChg>
        <pc:spChg chg="add del">
          <ac:chgData name="Aroosa Sawati" userId="9d2d68ddb22957f5" providerId="LiveId" clId="{4D0FD864-6777-4308-8F93-3DA99815D6FF}" dt="2021-02-04T16:16:11.069" v="3598" actId="26606"/>
          <ac:spMkLst>
            <pc:docMk/>
            <pc:sldMk cId="2136572721" sldId="274"/>
            <ac:spMk id="31" creationId="{8F23F8A3-8FD7-4779-8323-FDC26BE99889}"/>
          </ac:spMkLst>
        </pc:spChg>
        <pc:spChg chg="add del">
          <ac:chgData name="Aroosa Sawati" userId="9d2d68ddb22957f5" providerId="LiveId" clId="{4D0FD864-6777-4308-8F93-3DA99815D6FF}" dt="2021-02-04T16:16:11.069" v="3598" actId="26606"/>
          <ac:spMkLst>
            <pc:docMk/>
            <pc:sldMk cId="2136572721" sldId="274"/>
            <ac:spMk id="33" creationId="{F605C4CC-A25C-416F-8333-7CB7DC97D870}"/>
          </ac:spMkLst>
        </pc:spChg>
        <pc:spChg chg="add del">
          <ac:chgData name="Aroosa Sawati" userId="9d2d68ddb22957f5" providerId="LiveId" clId="{4D0FD864-6777-4308-8F93-3DA99815D6FF}" dt="2021-02-04T16:16:26.695" v="3604" actId="26606"/>
          <ac:spMkLst>
            <pc:docMk/>
            <pc:sldMk cId="2136572721" sldId="274"/>
            <ac:spMk id="38" creationId="{5A59F003-E00A-43F9-91DC-CC54E3B87466}"/>
          </ac:spMkLst>
        </pc:spChg>
        <pc:spChg chg="add del">
          <ac:chgData name="Aroosa Sawati" userId="9d2d68ddb22957f5" providerId="LiveId" clId="{4D0FD864-6777-4308-8F93-3DA99815D6FF}" dt="2021-02-04T16:16:26.695" v="3604" actId="26606"/>
          <ac:spMkLst>
            <pc:docMk/>
            <pc:sldMk cId="2136572721" sldId="274"/>
            <ac:spMk id="40" creationId="{D74A4382-E3AD-430A-9A1F-DFA3E0E77A7D}"/>
          </ac:spMkLst>
        </pc:spChg>
        <pc:spChg chg="add del">
          <ac:chgData name="Aroosa Sawati" userId="9d2d68ddb22957f5" providerId="LiveId" clId="{4D0FD864-6777-4308-8F93-3DA99815D6FF}" dt="2021-02-04T16:16:26.695" v="3604" actId="26606"/>
          <ac:spMkLst>
            <pc:docMk/>
            <pc:sldMk cId="2136572721" sldId="274"/>
            <ac:spMk id="42" creationId="{79F40191-0F44-4FD1-82CC-ACB507C14BE6}"/>
          </ac:spMkLst>
        </pc:spChg>
        <pc:spChg chg="add del">
          <ac:chgData name="Aroosa Sawati" userId="9d2d68ddb22957f5" providerId="LiveId" clId="{4D0FD864-6777-4308-8F93-3DA99815D6FF}" dt="2021-02-04T16:16:26.688" v="3603" actId="26606"/>
          <ac:spMkLst>
            <pc:docMk/>
            <pc:sldMk cId="2136572721" sldId="274"/>
            <ac:spMk id="47" creationId="{526E0BFB-CDF1-4990-8C11-AC849311E0A8}"/>
          </ac:spMkLst>
        </pc:spChg>
        <pc:spChg chg="add del">
          <ac:chgData name="Aroosa Sawati" userId="9d2d68ddb22957f5" providerId="LiveId" clId="{4D0FD864-6777-4308-8F93-3DA99815D6FF}" dt="2021-02-04T16:16:26.688" v="3603" actId="26606"/>
          <ac:spMkLst>
            <pc:docMk/>
            <pc:sldMk cId="2136572721" sldId="274"/>
            <ac:spMk id="49" creationId="{6069A1F8-9BEB-4786-9694-FC48B2D75D21}"/>
          </ac:spMkLst>
        </pc:spChg>
        <pc:spChg chg="add del">
          <ac:chgData name="Aroosa Sawati" userId="9d2d68ddb22957f5" providerId="LiveId" clId="{4D0FD864-6777-4308-8F93-3DA99815D6FF}" dt="2021-02-04T16:16:26.688" v="3603" actId="26606"/>
          <ac:spMkLst>
            <pc:docMk/>
            <pc:sldMk cId="2136572721" sldId="274"/>
            <ac:spMk id="51" creationId="{AF2F604E-43BE-4DC3-B983-E071523364F8}"/>
          </ac:spMkLst>
        </pc:spChg>
        <pc:spChg chg="add del">
          <ac:chgData name="Aroosa Sawati" userId="9d2d68ddb22957f5" providerId="LiveId" clId="{4D0FD864-6777-4308-8F93-3DA99815D6FF}" dt="2021-02-04T16:16:26.688" v="3603" actId="26606"/>
          <ac:spMkLst>
            <pc:docMk/>
            <pc:sldMk cId="2136572721" sldId="274"/>
            <ac:spMk id="53" creationId="{08C9B587-E65E-4B52-B37C-ABEBB6E87928}"/>
          </ac:spMkLst>
        </pc:spChg>
        <pc:spChg chg="add">
          <ac:chgData name="Aroosa Sawati" userId="9d2d68ddb22957f5" providerId="LiveId" clId="{4D0FD864-6777-4308-8F93-3DA99815D6FF}" dt="2021-02-04T16:16:26.695" v="3604" actId="26606"/>
          <ac:spMkLst>
            <pc:docMk/>
            <pc:sldMk cId="2136572721" sldId="274"/>
            <ac:spMk id="55" creationId="{D928DD85-BB99-450D-A702-2683E0296282}"/>
          </ac:spMkLst>
        </pc:spChg>
        <pc:spChg chg="add">
          <ac:chgData name="Aroosa Sawati" userId="9d2d68ddb22957f5" providerId="LiveId" clId="{4D0FD864-6777-4308-8F93-3DA99815D6FF}" dt="2021-02-04T16:16:26.695" v="3604" actId="26606"/>
          <ac:spMkLst>
            <pc:docMk/>
            <pc:sldMk cId="2136572721" sldId="274"/>
            <ac:spMk id="56" creationId="{240E5BD2-4019-4012-A1AA-628900E659E9}"/>
          </ac:spMkLst>
        </pc:spChg>
        <pc:picChg chg="add mod ord">
          <ac:chgData name="Aroosa Sawati" userId="9d2d68ddb22957f5" providerId="LiveId" clId="{4D0FD864-6777-4308-8F93-3DA99815D6FF}" dt="2021-02-04T16:16:26.695" v="3604" actId="26606"/>
          <ac:picMkLst>
            <pc:docMk/>
            <pc:sldMk cId="2136572721" sldId="274"/>
            <ac:picMk id="2" creationId="{91BC5572-FC33-4C1C-8DEE-C2CF75A75641}"/>
          </ac:picMkLst>
        </pc:picChg>
        <pc:picChg chg="add del">
          <ac:chgData name="Aroosa Sawati" userId="9d2d68ddb22957f5" providerId="LiveId" clId="{4D0FD864-6777-4308-8F93-3DA99815D6FF}" dt="2021-02-04T12:09:43.245" v="1890" actId="26606"/>
          <ac:picMkLst>
            <pc:docMk/>
            <pc:sldMk cId="2136572721" sldId="274"/>
            <ac:picMk id="21" creationId="{54DDEBDD-D8BD-41A6-8A0D-B00E3768B0F9}"/>
          </ac:picMkLst>
        </pc:picChg>
        <pc:cxnChg chg="add del">
          <ac:chgData name="Aroosa Sawati" userId="9d2d68ddb22957f5" providerId="LiveId" clId="{4D0FD864-6777-4308-8F93-3DA99815D6FF}" dt="2021-02-04T12:09:44.022" v="1893" actId="26606"/>
          <ac:cxnSpMkLst>
            <pc:docMk/>
            <pc:sldMk cId="2136572721" sldId="274"/>
            <ac:cxnSpMk id="12" creationId="{CF8F36E2-BBE5-43FE-822F-AD8CAE08C071}"/>
          </ac:cxnSpMkLst>
        </pc:cxnChg>
        <pc:cxnChg chg="add del">
          <ac:chgData name="Aroosa Sawati" userId="9d2d68ddb22957f5" providerId="LiveId" clId="{4D0FD864-6777-4308-8F93-3DA99815D6FF}" dt="2021-02-04T12:09:41.919" v="1888" actId="26606"/>
          <ac:cxnSpMkLst>
            <pc:docMk/>
            <pc:sldMk cId="2136572721" sldId="274"/>
            <ac:cxnSpMk id="19" creationId="{EDF5FE34-0A41-407A-8D94-10FCF68F1D0B}"/>
          </ac:cxnSpMkLst>
        </pc:cxnChg>
        <pc:cxnChg chg="add del">
          <ac:chgData name="Aroosa Sawati" userId="9d2d68ddb22957f5" providerId="LiveId" clId="{4D0FD864-6777-4308-8F93-3DA99815D6FF}" dt="2021-02-04T12:09:44.017" v="1892" actId="26606"/>
          <ac:cxnSpMkLst>
            <pc:docMk/>
            <pc:sldMk cId="2136572721" sldId="274"/>
            <ac:cxnSpMk id="23" creationId="{A7F400EE-A8A5-48AF-B4D6-291B52C6F0B0}"/>
          </ac:cxnSpMkLst>
        </pc:cxnChg>
        <pc:cxnChg chg="add del">
          <ac:chgData name="Aroosa Sawati" userId="9d2d68ddb22957f5" providerId="LiveId" clId="{4D0FD864-6777-4308-8F93-3DA99815D6FF}" dt="2021-02-04T16:15:27.314" v="3587" actId="26606"/>
          <ac:cxnSpMkLst>
            <pc:docMk/>
            <pc:sldMk cId="2136572721" sldId="274"/>
            <ac:cxnSpMk id="26" creationId="{EDF5FE34-0A41-407A-8D94-10FCF68F1D0B}"/>
          </ac:cxnSpMkLst>
        </pc:cxnChg>
      </pc:sldChg>
      <pc:sldChg chg="addSp modSp new del mod">
        <pc:chgData name="Aroosa Sawati" userId="9d2d68ddb22957f5" providerId="LiveId" clId="{4D0FD864-6777-4308-8F93-3DA99815D6FF}" dt="2021-02-04T12:17:42.504" v="1922" actId="2696"/>
        <pc:sldMkLst>
          <pc:docMk/>
          <pc:sldMk cId="769926275" sldId="275"/>
        </pc:sldMkLst>
        <pc:spChg chg="add mod">
          <ac:chgData name="Aroosa Sawati" userId="9d2d68ddb22957f5" providerId="LiveId" clId="{4D0FD864-6777-4308-8F93-3DA99815D6FF}" dt="2021-02-04T12:13:35.721" v="1902" actId="6549"/>
          <ac:spMkLst>
            <pc:docMk/>
            <pc:sldMk cId="769926275" sldId="275"/>
            <ac:spMk id="3" creationId="{078EEC3A-E58A-47D0-AD58-3EBDD98B8080}"/>
          </ac:spMkLst>
        </pc:spChg>
        <pc:picChg chg="add mod">
          <ac:chgData name="Aroosa Sawati" userId="9d2d68ddb22957f5" providerId="LiveId" clId="{4D0FD864-6777-4308-8F93-3DA99815D6FF}" dt="2021-02-04T12:12:14.877" v="1899" actId="1076"/>
          <ac:picMkLst>
            <pc:docMk/>
            <pc:sldMk cId="769926275" sldId="275"/>
            <ac:picMk id="2" creationId="{0A8F5449-E82E-438D-87E0-9731947ACBC5}"/>
          </ac:picMkLst>
        </pc:picChg>
      </pc:sldChg>
      <pc:sldChg chg="addSp modSp new del mod">
        <pc:chgData name="Aroosa Sawati" userId="9d2d68ddb22957f5" providerId="LiveId" clId="{4D0FD864-6777-4308-8F93-3DA99815D6FF}" dt="2021-02-04T16:20:39.837" v="3641" actId="47"/>
        <pc:sldMkLst>
          <pc:docMk/>
          <pc:sldMk cId="1133297724" sldId="276"/>
        </pc:sldMkLst>
        <pc:picChg chg="add mod">
          <ac:chgData name="Aroosa Sawati" userId="9d2d68ddb22957f5" providerId="LiveId" clId="{4D0FD864-6777-4308-8F93-3DA99815D6FF}" dt="2021-02-04T13:12:38.337" v="2195" actId="1076"/>
          <ac:picMkLst>
            <pc:docMk/>
            <pc:sldMk cId="1133297724" sldId="276"/>
            <ac:picMk id="2" creationId="{879EA016-7039-4C3A-978C-B684B57EBCC5}"/>
          </ac:picMkLst>
        </pc:picChg>
        <pc:picChg chg="add mod">
          <ac:chgData name="Aroosa Sawati" userId="9d2d68ddb22957f5" providerId="LiveId" clId="{4D0FD864-6777-4308-8F93-3DA99815D6FF}" dt="2021-02-04T12:14:36.999" v="1909" actId="1076"/>
          <ac:picMkLst>
            <pc:docMk/>
            <pc:sldMk cId="1133297724" sldId="276"/>
            <ac:picMk id="3" creationId="{BDE156FA-9907-453F-A94A-C52F005BFEDF}"/>
          </ac:picMkLst>
        </pc:picChg>
      </pc:sldChg>
      <pc:sldChg chg="addSp modSp new del">
        <pc:chgData name="Aroosa Sawati" userId="9d2d68ddb22957f5" providerId="LiveId" clId="{4D0FD864-6777-4308-8F93-3DA99815D6FF}" dt="2021-02-04T12:17:52.348" v="1923" actId="2696"/>
        <pc:sldMkLst>
          <pc:docMk/>
          <pc:sldMk cId="3144412690" sldId="277"/>
        </pc:sldMkLst>
        <pc:spChg chg="add mod">
          <ac:chgData name="Aroosa Sawati" userId="9d2d68ddb22957f5" providerId="LiveId" clId="{4D0FD864-6777-4308-8F93-3DA99815D6FF}" dt="2021-02-04T12:15:04.342" v="1913"/>
          <ac:spMkLst>
            <pc:docMk/>
            <pc:sldMk cId="3144412690" sldId="277"/>
            <ac:spMk id="3" creationId="{531D23AE-2E6F-411A-8233-1B90AB24B168}"/>
          </ac:spMkLst>
        </pc:spChg>
        <pc:picChg chg="add mod">
          <ac:chgData name="Aroosa Sawati" userId="9d2d68ddb22957f5" providerId="LiveId" clId="{4D0FD864-6777-4308-8F93-3DA99815D6FF}" dt="2021-02-04T12:15:04.342" v="1913"/>
          <ac:picMkLst>
            <pc:docMk/>
            <pc:sldMk cId="3144412690" sldId="277"/>
            <ac:picMk id="2" creationId="{D59BEC74-FCF2-4C64-837F-5ADE2E95D563}"/>
          </ac:picMkLst>
        </pc:picChg>
      </pc:sldChg>
      <pc:sldChg chg="addSp new modTransition">
        <pc:chgData name="Aroosa Sawati" userId="9d2d68ddb22957f5" providerId="LiveId" clId="{4D0FD864-6777-4308-8F93-3DA99815D6FF}" dt="2021-02-05T07:14:54.073" v="5468"/>
        <pc:sldMkLst>
          <pc:docMk/>
          <pc:sldMk cId="1680828571" sldId="278"/>
        </pc:sldMkLst>
        <pc:picChg chg="add">
          <ac:chgData name="Aroosa Sawati" userId="9d2d68ddb22957f5" providerId="LiveId" clId="{4D0FD864-6777-4308-8F93-3DA99815D6FF}" dt="2021-02-04T12:16:01.561" v="1914"/>
          <ac:picMkLst>
            <pc:docMk/>
            <pc:sldMk cId="1680828571" sldId="278"/>
            <ac:picMk id="2" creationId="{F93B23E0-F881-4EE6-98DA-685F518601B2}"/>
          </ac:picMkLst>
        </pc:picChg>
      </pc:sldChg>
      <pc:sldChg chg="addSp delSp modSp new mod modTransition setBg setClrOvrMap">
        <pc:chgData name="Aroosa Sawati" userId="9d2d68ddb22957f5" providerId="LiveId" clId="{4D0FD864-6777-4308-8F93-3DA99815D6FF}" dt="2021-02-05T07:15:02.566" v="5469"/>
        <pc:sldMkLst>
          <pc:docMk/>
          <pc:sldMk cId="2631311828" sldId="279"/>
        </pc:sldMkLst>
        <pc:spChg chg="add del">
          <ac:chgData name="Aroosa Sawati" userId="9d2d68ddb22957f5" providerId="LiveId" clId="{4D0FD864-6777-4308-8F93-3DA99815D6FF}" dt="2021-02-04T16:31:32.122" v="3746" actId="26606"/>
          <ac:spMkLst>
            <pc:docMk/>
            <pc:sldMk cId="2631311828" sldId="279"/>
            <ac:spMk id="8" creationId="{F3060C83-F051-4F0E-ABAD-AA0DFC48B218}"/>
          </ac:spMkLst>
        </pc:spChg>
        <pc:spChg chg="add del">
          <ac:chgData name="Aroosa Sawati" userId="9d2d68ddb22957f5" providerId="LiveId" clId="{4D0FD864-6777-4308-8F93-3DA99815D6FF}" dt="2021-02-04T16:31:32.122" v="3746" actId="26606"/>
          <ac:spMkLst>
            <pc:docMk/>
            <pc:sldMk cId="2631311828" sldId="279"/>
            <ac:spMk id="10" creationId="{83C98ABE-055B-441F-B07E-44F97F083C39}"/>
          </ac:spMkLst>
        </pc:spChg>
        <pc:spChg chg="add del">
          <ac:chgData name="Aroosa Sawati" userId="9d2d68ddb22957f5" providerId="LiveId" clId="{4D0FD864-6777-4308-8F93-3DA99815D6FF}" dt="2021-02-04T16:31:32.122" v="3746" actId="26606"/>
          <ac:spMkLst>
            <pc:docMk/>
            <pc:sldMk cId="2631311828" sldId="279"/>
            <ac:spMk id="12" creationId="{29FDB030-9B49-4CED-8CCD-4D99382388AC}"/>
          </ac:spMkLst>
        </pc:spChg>
        <pc:spChg chg="add del">
          <ac:chgData name="Aroosa Sawati" userId="9d2d68ddb22957f5" providerId="LiveId" clId="{4D0FD864-6777-4308-8F93-3DA99815D6FF}" dt="2021-02-04T16:31:32.122" v="3746" actId="26606"/>
          <ac:spMkLst>
            <pc:docMk/>
            <pc:sldMk cId="2631311828" sldId="279"/>
            <ac:spMk id="14" creationId="{3783CA14-24A1-485C-8B30-D6A5D87987AD}"/>
          </ac:spMkLst>
        </pc:spChg>
        <pc:spChg chg="add del">
          <ac:chgData name="Aroosa Sawati" userId="9d2d68ddb22957f5" providerId="LiveId" clId="{4D0FD864-6777-4308-8F93-3DA99815D6FF}" dt="2021-02-04T16:31:32.122" v="3746" actId="26606"/>
          <ac:spMkLst>
            <pc:docMk/>
            <pc:sldMk cId="2631311828" sldId="279"/>
            <ac:spMk id="16" creationId="{9A97C86A-04D6-40F7-AE84-31AB43E6A846}"/>
          </ac:spMkLst>
        </pc:spChg>
        <pc:spChg chg="add del">
          <ac:chgData name="Aroosa Sawati" userId="9d2d68ddb22957f5" providerId="LiveId" clId="{4D0FD864-6777-4308-8F93-3DA99815D6FF}" dt="2021-02-04T16:31:32.122" v="3746" actId="26606"/>
          <ac:spMkLst>
            <pc:docMk/>
            <pc:sldMk cId="2631311828" sldId="279"/>
            <ac:spMk id="18" creationId="{FF9F2414-84E8-453E-B1F3-389FDE8192D9}"/>
          </ac:spMkLst>
        </pc:spChg>
        <pc:spChg chg="add del">
          <ac:chgData name="Aroosa Sawati" userId="9d2d68ddb22957f5" providerId="LiveId" clId="{4D0FD864-6777-4308-8F93-3DA99815D6FF}" dt="2021-02-04T16:31:32.122" v="3746" actId="26606"/>
          <ac:spMkLst>
            <pc:docMk/>
            <pc:sldMk cId="2631311828" sldId="279"/>
            <ac:spMk id="20" creationId="{3ECA69A1-7536-43AC-85EF-C7106179F5ED}"/>
          </ac:spMkLst>
        </pc:spChg>
        <pc:spChg chg="add">
          <ac:chgData name="Aroosa Sawati" userId="9d2d68ddb22957f5" providerId="LiveId" clId="{4D0FD864-6777-4308-8F93-3DA99815D6FF}" dt="2021-02-04T16:31:32.130" v="3747" actId="26606"/>
          <ac:spMkLst>
            <pc:docMk/>
            <pc:sldMk cId="2631311828" sldId="279"/>
            <ac:spMk id="22" creationId="{AB8C311F-7253-4AED-9701-7FC0708C41C7}"/>
          </ac:spMkLst>
        </pc:spChg>
        <pc:spChg chg="add">
          <ac:chgData name="Aroosa Sawati" userId="9d2d68ddb22957f5" providerId="LiveId" clId="{4D0FD864-6777-4308-8F93-3DA99815D6FF}" dt="2021-02-04T16:31:32.130" v="3747" actId="26606"/>
          <ac:spMkLst>
            <pc:docMk/>
            <pc:sldMk cId="2631311828" sldId="279"/>
            <ac:spMk id="23" creationId="{E2384209-CB15-4CDF-9D31-C44FD9A3F20D}"/>
          </ac:spMkLst>
        </pc:spChg>
        <pc:spChg chg="add">
          <ac:chgData name="Aroosa Sawati" userId="9d2d68ddb22957f5" providerId="LiveId" clId="{4D0FD864-6777-4308-8F93-3DA99815D6FF}" dt="2021-02-04T16:31:32.130" v="3747" actId="26606"/>
          <ac:spMkLst>
            <pc:docMk/>
            <pc:sldMk cId="2631311828" sldId="279"/>
            <ac:spMk id="24" creationId="{2633B3B5-CC90-43F0-8714-D31D1F3F0209}"/>
          </ac:spMkLst>
        </pc:spChg>
        <pc:spChg chg="add">
          <ac:chgData name="Aroosa Sawati" userId="9d2d68ddb22957f5" providerId="LiveId" clId="{4D0FD864-6777-4308-8F93-3DA99815D6FF}" dt="2021-02-04T16:31:32.130" v="3747" actId="26606"/>
          <ac:spMkLst>
            <pc:docMk/>
            <pc:sldMk cId="2631311828" sldId="279"/>
            <ac:spMk id="25" creationId="{A8D57A06-A426-446D-B02C-A2DC6B62E45E}"/>
          </ac:spMkLst>
        </pc:spChg>
        <pc:picChg chg="add del">
          <ac:chgData name="Aroosa Sawati" userId="9d2d68ddb22957f5" providerId="LiveId" clId="{4D0FD864-6777-4308-8F93-3DA99815D6FF}" dt="2021-02-04T16:31:13.306" v="3737" actId="478"/>
          <ac:picMkLst>
            <pc:docMk/>
            <pc:sldMk cId="2631311828" sldId="279"/>
            <ac:picMk id="2" creationId="{93325971-1096-4DE5-A4B0-688BAE870B93}"/>
          </ac:picMkLst>
        </pc:picChg>
        <pc:picChg chg="add mod">
          <ac:chgData name="Aroosa Sawati" userId="9d2d68ddb22957f5" providerId="LiveId" clId="{4D0FD864-6777-4308-8F93-3DA99815D6FF}" dt="2021-02-04T16:31:32.130" v="3747" actId="26606"/>
          <ac:picMkLst>
            <pc:docMk/>
            <pc:sldMk cId="2631311828" sldId="279"/>
            <ac:picMk id="3" creationId="{6983BCE4-235B-4D1B-A956-B4C1BD69B8A2}"/>
          </ac:picMkLst>
        </pc:picChg>
      </pc:sldChg>
      <pc:sldChg chg="addSp delSp modSp new mod modTransition setBg setClrOvrMap">
        <pc:chgData name="Aroosa Sawati" userId="9d2d68ddb22957f5" providerId="LiveId" clId="{4D0FD864-6777-4308-8F93-3DA99815D6FF}" dt="2021-02-05T11:10:20.514" v="6424"/>
        <pc:sldMkLst>
          <pc:docMk/>
          <pc:sldMk cId="480636836" sldId="280"/>
        </pc:sldMkLst>
        <pc:spChg chg="add del mod">
          <ac:chgData name="Aroosa Sawati" userId="9d2d68ddb22957f5" providerId="LiveId" clId="{4D0FD864-6777-4308-8F93-3DA99815D6FF}" dt="2021-02-05T11:08:39.399" v="6402"/>
          <ac:spMkLst>
            <pc:docMk/>
            <pc:sldMk cId="480636836" sldId="280"/>
            <ac:spMk id="2" creationId="{1E949477-FEAB-4A70-969E-1523EA0473B1}"/>
          </ac:spMkLst>
        </pc:spChg>
        <pc:spChg chg="add del mod">
          <ac:chgData name="Aroosa Sawati" userId="9d2d68ddb22957f5" providerId="LiveId" clId="{4D0FD864-6777-4308-8F93-3DA99815D6FF}" dt="2021-02-05T11:09:16.502" v="6413"/>
          <ac:spMkLst>
            <pc:docMk/>
            <pc:sldMk cId="480636836" sldId="280"/>
            <ac:spMk id="4" creationId="{9A0B0AF0-4D2B-4EE7-BA81-DDD48E0CF4FF}"/>
          </ac:spMkLst>
        </pc:spChg>
        <pc:spChg chg="add">
          <ac:chgData name="Aroosa Sawati" userId="9d2d68ddb22957f5" providerId="LiveId" clId="{4D0FD864-6777-4308-8F93-3DA99815D6FF}" dt="2021-02-04T16:32:37.966" v="3764" actId="26606"/>
          <ac:spMkLst>
            <pc:docMk/>
            <pc:sldMk cId="480636836" sldId="280"/>
            <ac:spMk id="5" creationId="{AB8C311F-7253-4AED-9701-7FC0708C41C7}"/>
          </ac:spMkLst>
        </pc:spChg>
        <pc:spChg chg="add">
          <ac:chgData name="Aroosa Sawati" userId="9d2d68ddb22957f5" providerId="LiveId" clId="{4D0FD864-6777-4308-8F93-3DA99815D6FF}" dt="2021-02-04T16:32:37.966" v="3764" actId="26606"/>
          <ac:spMkLst>
            <pc:docMk/>
            <pc:sldMk cId="480636836" sldId="280"/>
            <ac:spMk id="6" creationId="{E2384209-CB15-4CDF-9D31-C44FD9A3F20D}"/>
          </ac:spMkLst>
        </pc:spChg>
        <pc:spChg chg="add">
          <ac:chgData name="Aroosa Sawati" userId="9d2d68ddb22957f5" providerId="LiveId" clId="{4D0FD864-6777-4308-8F93-3DA99815D6FF}" dt="2021-02-04T16:32:37.966" v="3764" actId="26606"/>
          <ac:spMkLst>
            <pc:docMk/>
            <pc:sldMk cId="480636836" sldId="280"/>
            <ac:spMk id="7" creationId="{2633B3B5-CC90-43F0-8714-D31D1F3F0209}"/>
          </ac:spMkLst>
        </pc:spChg>
        <pc:spChg chg="add del mod">
          <ac:chgData name="Aroosa Sawati" userId="9d2d68ddb22957f5" providerId="LiveId" clId="{4D0FD864-6777-4308-8F93-3DA99815D6FF}" dt="2021-02-05T11:10:20.514" v="6424"/>
          <ac:spMkLst>
            <pc:docMk/>
            <pc:sldMk cId="480636836" sldId="280"/>
            <ac:spMk id="8" creationId="{37B56DA1-418F-4F5D-BD74-FEAC444317CF}"/>
          </ac:spMkLst>
        </pc:spChg>
        <pc:spChg chg="add del">
          <ac:chgData name="Aroosa Sawati" userId="9d2d68ddb22957f5" providerId="LiveId" clId="{4D0FD864-6777-4308-8F93-3DA99815D6FF}" dt="2021-02-04T16:32:26.559" v="3751" actId="26606"/>
          <ac:spMkLst>
            <pc:docMk/>
            <pc:sldMk cId="480636836" sldId="280"/>
            <ac:spMk id="8" creationId="{AB8C311F-7253-4AED-9701-7FC0708C41C7}"/>
          </ac:spMkLst>
        </pc:spChg>
        <pc:spChg chg="add">
          <ac:chgData name="Aroosa Sawati" userId="9d2d68ddb22957f5" providerId="LiveId" clId="{4D0FD864-6777-4308-8F93-3DA99815D6FF}" dt="2021-02-04T16:32:37.966" v="3764" actId="26606"/>
          <ac:spMkLst>
            <pc:docMk/>
            <pc:sldMk cId="480636836" sldId="280"/>
            <ac:spMk id="9" creationId="{A8D57A06-A426-446D-B02C-A2DC6B62E45E}"/>
          </ac:spMkLst>
        </pc:spChg>
        <pc:spChg chg="add mod">
          <ac:chgData name="Aroosa Sawati" userId="9d2d68ddb22957f5" providerId="LiveId" clId="{4D0FD864-6777-4308-8F93-3DA99815D6FF}" dt="2021-02-05T11:09:58.702" v="6422" actId="1076"/>
          <ac:spMkLst>
            <pc:docMk/>
            <pc:sldMk cId="480636836" sldId="280"/>
            <ac:spMk id="10" creationId="{059B8611-5083-4780-85A9-349BA8E0A7CD}"/>
          </ac:spMkLst>
        </pc:spChg>
        <pc:spChg chg="add del">
          <ac:chgData name="Aroosa Sawati" userId="9d2d68ddb22957f5" providerId="LiveId" clId="{4D0FD864-6777-4308-8F93-3DA99815D6FF}" dt="2021-02-04T16:32:26.559" v="3751" actId="26606"/>
          <ac:spMkLst>
            <pc:docMk/>
            <pc:sldMk cId="480636836" sldId="280"/>
            <ac:spMk id="10" creationId="{E2384209-CB15-4CDF-9D31-C44FD9A3F20D}"/>
          </ac:spMkLst>
        </pc:spChg>
        <pc:spChg chg="add del">
          <ac:chgData name="Aroosa Sawati" userId="9d2d68ddb22957f5" providerId="LiveId" clId="{4D0FD864-6777-4308-8F93-3DA99815D6FF}" dt="2021-02-04T16:32:26.559" v="3751" actId="26606"/>
          <ac:spMkLst>
            <pc:docMk/>
            <pc:sldMk cId="480636836" sldId="280"/>
            <ac:spMk id="12" creationId="{2633B3B5-CC90-43F0-8714-D31D1F3F0209}"/>
          </ac:spMkLst>
        </pc:spChg>
        <pc:spChg chg="add del">
          <ac:chgData name="Aroosa Sawati" userId="9d2d68ddb22957f5" providerId="LiveId" clId="{4D0FD864-6777-4308-8F93-3DA99815D6FF}" dt="2021-02-04T16:32:26.559" v="3751" actId="26606"/>
          <ac:spMkLst>
            <pc:docMk/>
            <pc:sldMk cId="480636836" sldId="280"/>
            <ac:spMk id="14" creationId="{A8D57A06-A426-446D-B02C-A2DC6B62E45E}"/>
          </ac:spMkLst>
        </pc:spChg>
        <pc:spChg chg="add del">
          <ac:chgData name="Aroosa Sawati" userId="9d2d68ddb22957f5" providerId="LiveId" clId="{4D0FD864-6777-4308-8F93-3DA99815D6FF}" dt="2021-02-04T16:32:27.667" v="3753" actId="26606"/>
          <ac:spMkLst>
            <pc:docMk/>
            <pc:sldMk cId="480636836" sldId="280"/>
            <ac:spMk id="16" creationId="{AB8C311F-7253-4AED-9701-7FC0708C41C7}"/>
          </ac:spMkLst>
        </pc:spChg>
        <pc:spChg chg="add del">
          <ac:chgData name="Aroosa Sawati" userId="9d2d68ddb22957f5" providerId="LiveId" clId="{4D0FD864-6777-4308-8F93-3DA99815D6FF}" dt="2021-02-04T16:32:27.667" v="3753" actId="26606"/>
          <ac:spMkLst>
            <pc:docMk/>
            <pc:sldMk cId="480636836" sldId="280"/>
            <ac:spMk id="17" creationId="{FD073016-B734-483B-8953-5BADEE145112}"/>
          </ac:spMkLst>
        </pc:spChg>
        <pc:spChg chg="add del">
          <ac:chgData name="Aroosa Sawati" userId="9d2d68ddb22957f5" providerId="LiveId" clId="{4D0FD864-6777-4308-8F93-3DA99815D6FF}" dt="2021-02-04T16:32:27.667" v="3753" actId="26606"/>
          <ac:spMkLst>
            <pc:docMk/>
            <pc:sldMk cId="480636836" sldId="280"/>
            <ac:spMk id="18" creationId="{90A7EAB6-59D3-4325-8DE6-E0CA4009CE53}"/>
          </ac:spMkLst>
        </pc:spChg>
        <pc:spChg chg="add del">
          <ac:chgData name="Aroosa Sawati" userId="9d2d68ddb22957f5" providerId="LiveId" clId="{4D0FD864-6777-4308-8F93-3DA99815D6FF}" dt="2021-02-04T16:32:27.667" v="3753" actId="26606"/>
          <ac:spMkLst>
            <pc:docMk/>
            <pc:sldMk cId="480636836" sldId="280"/>
            <ac:spMk id="19" creationId="{A8D57A06-A426-446D-B02C-A2DC6B62E45E}"/>
          </ac:spMkLst>
        </pc:spChg>
        <pc:spChg chg="add del">
          <ac:chgData name="Aroosa Sawati" userId="9d2d68ddb22957f5" providerId="LiveId" clId="{4D0FD864-6777-4308-8F93-3DA99815D6FF}" dt="2021-02-04T16:32:31.193" v="3755" actId="26606"/>
          <ac:spMkLst>
            <pc:docMk/>
            <pc:sldMk cId="480636836" sldId="280"/>
            <ac:spMk id="21" creationId="{AB8C311F-7253-4AED-9701-7FC0708C41C7}"/>
          </ac:spMkLst>
        </pc:spChg>
        <pc:spChg chg="add del">
          <ac:chgData name="Aroosa Sawati" userId="9d2d68ddb22957f5" providerId="LiveId" clId="{4D0FD864-6777-4308-8F93-3DA99815D6FF}" dt="2021-02-04T16:32:31.193" v="3755" actId="26606"/>
          <ac:spMkLst>
            <pc:docMk/>
            <pc:sldMk cId="480636836" sldId="280"/>
            <ac:spMk id="22" creationId="{E2384209-CB15-4CDF-9D31-C44FD9A3F20D}"/>
          </ac:spMkLst>
        </pc:spChg>
        <pc:spChg chg="add del">
          <ac:chgData name="Aroosa Sawati" userId="9d2d68ddb22957f5" providerId="LiveId" clId="{4D0FD864-6777-4308-8F93-3DA99815D6FF}" dt="2021-02-04T16:32:31.193" v="3755" actId="26606"/>
          <ac:spMkLst>
            <pc:docMk/>
            <pc:sldMk cId="480636836" sldId="280"/>
            <ac:spMk id="23" creationId="{2633B3B5-CC90-43F0-8714-D31D1F3F0209}"/>
          </ac:spMkLst>
        </pc:spChg>
        <pc:spChg chg="add del">
          <ac:chgData name="Aroosa Sawati" userId="9d2d68ddb22957f5" providerId="LiveId" clId="{4D0FD864-6777-4308-8F93-3DA99815D6FF}" dt="2021-02-04T16:32:31.193" v="3755" actId="26606"/>
          <ac:spMkLst>
            <pc:docMk/>
            <pc:sldMk cId="480636836" sldId="280"/>
            <ac:spMk id="24" creationId="{A8D57A06-A426-446D-B02C-A2DC6B62E45E}"/>
          </ac:spMkLst>
        </pc:spChg>
        <pc:spChg chg="add del">
          <ac:chgData name="Aroosa Sawati" userId="9d2d68ddb22957f5" providerId="LiveId" clId="{4D0FD864-6777-4308-8F93-3DA99815D6FF}" dt="2021-02-04T16:32:33.692" v="3757" actId="26606"/>
          <ac:spMkLst>
            <pc:docMk/>
            <pc:sldMk cId="480636836" sldId="280"/>
            <ac:spMk id="26" creationId="{AB8C311F-7253-4AED-9701-7FC0708C41C7}"/>
          </ac:spMkLst>
        </pc:spChg>
        <pc:spChg chg="add del">
          <ac:chgData name="Aroosa Sawati" userId="9d2d68ddb22957f5" providerId="LiveId" clId="{4D0FD864-6777-4308-8F93-3DA99815D6FF}" dt="2021-02-04T16:32:33.692" v="3757" actId="26606"/>
          <ac:spMkLst>
            <pc:docMk/>
            <pc:sldMk cId="480636836" sldId="280"/>
            <ac:spMk id="27" creationId="{E2384209-CB15-4CDF-9D31-C44FD9A3F20D}"/>
          </ac:spMkLst>
        </pc:spChg>
        <pc:spChg chg="add del">
          <ac:chgData name="Aroosa Sawati" userId="9d2d68ddb22957f5" providerId="LiveId" clId="{4D0FD864-6777-4308-8F93-3DA99815D6FF}" dt="2021-02-04T16:32:33.692" v="3757" actId="26606"/>
          <ac:spMkLst>
            <pc:docMk/>
            <pc:sldMk cId="480636836" sldId="280"/>
            <ac:spMk id="28" creationId="{2633B3B5-CC90-43F0-8714-D31D1F3F0209}"/>
          </ac:spMkLst>
        </pc:spChg>
        <pc:spChg chg="add del">
          <ac:chgData name="Aroosa Sawati" userId="9d2d68ddb22957f5" providerId="LiveId" clId="{4D0FD864-6777-4308-8F93-3DA99815D6FF}" dt="2021-02-04T16:32:33.692" v="3757" actId="26606"/>
          <ac:spMkLst>
            <pc:docMk/>
            <pc:sldMk cId="480636836" sldId="280"/>
            <ac:spMk id="29" creationId="{A8D57A06-A426-446D-B02C-A2DC6B62E45E}"/>
          </ac:spMkLst>
        </pc:spChg>
        <pc:spChg chg="add del">
          <ac:chgData name="Aroosa Sawati" userId="9d2d68ddb22957f5" providerId="LiveId" clId="{4D0FD864-6777-4308-8F93-3DA99815D6FF}" dt="2021-02-04T16:32:35.748" v="3759" actId="26606"/>
          <ac:spMkLst>
            <pc:docMk/>
            <pc:sldMk cId="480636836" sldId="280"/>
            <ac:spMk id="31" creationId="{AB8C311F-7253-4AED-9701-7FC0708C41C7}"/>
          </ac:spMkLst>
        </pc:spChg>
        <pc:spChg chg="add del">
          <ac:chgData name="Aroosa Sawati" userId="9d2d68ddb22957f5" providerId="LiveId" clId="{4D0FD864-6777-4308-8F93-3DA99815D6FF}" dt="2021-02-04T16:32:35.748" v="3759" actId="26606"/>
          <ac:spMkLst>
            <pc:docMk/>
            <pc:sldMk cId="480636836" sldId="280"/>
            <ac:spMk id="32" creationId="{FD073016-B734-483B-8953-5BADEE145112}"/>
          </ac:spMkLst>
        </pc:spChg>
        <pc:spChg chg="add del">
          <ac:chgData name="Aroosa Sawati" userId="9d2d68ddb22957f5" providerId="LiveId" clId="{4D0FD864-6777-4308-8F93-3DA99815D6FF}" dt="2021-02-04T16:32:35.748" v="3759" actId="26606"/>
          <ac:spMkLst>
            <pc:docMk/>
            <pc:sldMk cId="480636836" sldId="280"/>
            <ac:spMk id="33" creationId="{90A7EAB6-59D3-4325-8DE6-E0CA4009CE53}"/>
          </ac:spMkLst>
        </pc:spChg>
        <pc:spChg chg="add del">
          <ac:chgData name="Aroosa Sawati" userId="9d2d68ddb22957f5" providerId="LiveId" clId="{4D0FD864-6777-4308-8F93-3DA99815D6FF}" dt="2021-02-04T16:32:35.748" v="3759" actId="26606"/>
          <ac:spMkLst>
            <pc:docMk/>
            <pc:sldMk cId="480636836" sldId="280"/>
            <ac:spMk id="34" creationId="{A8D57A06-A426-446D-B02C-A2DC6B62E45E}"/>
          </ac:spMkLst>
        </pc:spChg>
        <pc:spChg chg="add del">
          <ac:chgData name="Aroosa Sawati" userId="9d2d68ddb22957f5" providerId="LiveId" clId="{4D0FD864-6777-4308-8F93-3DA99815D6FF}" dt="2021-02-04T16:32:36.292" v="3761" actId="26606"/>
          <ac:spMkLst>
            <pc:docMk/>
            <pc:sldMk cId="480636836" sldId="280"/>
            <ac:spMk id="36" creationId="{32BC26D8-82FB-445E-AA49-62A77D7C1EE0}"/>
          </ac:spMkLst>
        </pc:spChg>
        <pc:spChg chg="add del">
          <ac:chgData name="Aroosa Sawati" userId="9d2d68ddb22957f5" providerId="LiveId" clId="{4D0FD864-6777-4308-8F93-3DA99815D6FF}" dt="2021-02-04T16:32:36.292" v="3761" actId="26606"/>
          <ac:spMkLst>
            <pc:docMk/>
            <pc:sldMk cId="480636836" sldId="280"/>
            <ac:spMk id="37" creationId="{CB44330D-EA18-4254-AA95-EB49948539B8}"/>
          </ac:spMkLst>
        </pc:spChg>
        <pc:picChg chg="add del">
          <ac:chgData name="Aroosa Sawati" userId="9d2d68ddb22957f5" providerId="LiveId" clId="{4D0FD864-6777-4308-8F93-3DA99815D6FF}" dt="2021-02-04T16:32:20.576" v="3748" actId="478"/>
          <ac:picMkLst>
            <pc:docMk/>
            <pc:sldMk cId="480636836" sldId="280"/>
            <ac:picMk id="2" creationId="{EE4039DD-4C53-444D-9939-2D9EB82233EA}"/>
          </ac:picMkLst>
        </pc:picChg>
        <pc:picChg chg="add mod">
          <ac:chgData name="Aroosa Sawati" userId="9d2d68ddb22957f5" providerId="LiveId" clId="{4D0FD864-6777-4308-8F93-3DA99815D6FF}" dt="2021-02-05T11:09:11.727" v="6411" actId="1076"/>
          <ac:picMkLst>
            <pc:docMk/>
            <pc:sldMk cId="480636836" sldId="280"/>
            <ac:picMk id="3" creationId="{76481611-BA17-4AD8-BEEB-AC3F44C50998}"/>
          </ac:picMkLst>
        </pc:picChg>
      </pc:sldChg>
      <pc:sldChg chg="new del">
        <pc:chgData name="Aroosa Sawati" userId="9d2d68ddb22957f5" providerId="LiveId" clId="{4D0FD864-6777-4308-8F93-3DA99815D6FF}" dt="2021-02-04T12:36:46.910" v="2108" actId="2696"/>
        <pc:sldMkLst>
          <pc:docMk/>
          <pc:sldMk cId="1889205336" sldId="281"/>
        </pc:sldMkLst>
      </pc:sldChg>
      <pc:sldChg chg="new del">
        <pc:chgData name="Aroosa Sawati" userId="9d2d68ddb22957f5" providerId="LiveId" clId="{4D0FD864-6777-4308-8F93-3DA99815D6FF}" dt="2021-02-04T12:36:48.594" v="2109" actId="2696"/>
        <pc:sldMkLst>
          <pc:docMk/>
          <pc:sldMk cId="3008938147" sldId="282"/>
        </pc:sldMkLst>
      </pc:sldChg>
      <pc:sldChg chg="addSp delSp modSp new mod ord modTransition setBg setClrOvrMap">
        <pc:chgData name="Aroosa Sawati" userId="9d2d68ddb22957f5" providerId="LiveId" clId="{4D0FD864-6777-4308-8F93-3DA99815D6FF}" dt="2021-02-05T08:42:32.871" v="6344"/>
        <pc:sldMkLst>
          <pc:docMk/>
          <pc:sldMk cId="2264400758" sldId="283"/>
        </pc:sldMkLst>
        <pc:spChg chg="add mod">
          <ac:chgData name="Aroosa Sawati" userId="9d2d68ddb22957f5" providerId="LiveId" clId="{4D0FD864-6777-4308-8F93-3DA99815D6FF}" dt="2021-02-04T16:54:03.380" v="4261" actId="26606"/>
          <ac:spMkLst>
            <pc:docMk/>
            <pc:sldMk cId="2264400758" sldId="283"/>
            <ac:spMk id="3" creationId="{683F8454-D361-455C-8327-FDD56BEDD5A4}"/>
          </ac:spMkLst>
        </pc:spChg>
        <pc:spChg chg="add del">
          <ac:chgData name="Aroosa Sawati" userId="9d2d68ddb22957f5" providerId="LiveId" clId="{4D0FD864-6777-4308-8F93-3DA99815D6FF}" dt="2021-02-04T16:37:48.430" v="3829" actId="26606"/>
          <ac:spMkLst>
            <pc:docMk/>
            <pc:sldMk cId="2264400758" sldId="283"/>
            <ac:spMk id="8" creationId="{A8384FB5-9ADC-4DDC-881B-597D56F5B15D}"/>
          </ac:spMkLst>
        </pc:spChg>
        <pc:spChg chg="add del">
          <ac:chgData name="Aroosa Sawati" userId="9d2d68ddb22957f5" providerId="LiveId" clId="{4D0FD864-6777-4308-8F93-3DA99815D6FF}" dt="2021-02-04T16:37:48.430" v="3829" actId="26606"/>
          <ac:spMkLst>
            <pc:docMk/>
            <pc:sldMk cId="2264400758" sldId="283"/>
            <ac:spMk id="10" creationId="{91E5A9A7-95C6-4F4F-B00E-C82E07FE62EF}"/>
          </ac:spMkLst>
        </pc:spChg>
        <pc:spChg chg="add del">
          <ac:chgData name="Aroosa Sawati" userId="9d2d68ddb22957f5" providerId="LiveId" clId="{4D0FD864-6777-4308-8F93-3DA99815D6FF}" dt="2021-02-04T16:37:48.430" v="3829" actId="26606"/>
          <ac:spMkLst>
            <pc:docMk/>
            <pc:sldMk cId="2264400758" sldId="283"/>
            <ac:spMk id="12" creationId="{D07DD2DE-F619-49DD-B5E7-03A290FF4ED1}"/>
          </ac:spMkLst>
        </pc:spChg>
        <pc:spChg chg="add del">
          <ac:chgData name="Aroosa Sawati" userId="9d2d68ddb22957f5" providerId="LiveId" clId="{4D0FD864-6777-4308-8F93-3DA99815D6FF}" dt="2021-02-04T16:37:48.430" v="3829" actId="26606"/>
          <ac:spMkLst>
            <pc:docMk/>
            <pc:sldMk cId="2264400758" sldId="283"/>
            <ac:spMk id="14" creationId="{85149191-5F60-4A28-AAFF-039F96B0F3EC}"/>
          </ac:spMkLst>
        </pc:spChg>
        <pc:spChg chg="add del">
          <ac:chgData name="Aroosa Sawati" userId="9d2d68ddb22957f5" providerId="LiveId" clId="{4D0FD864-6777-4308-8F93-3DA99815D6FF}" dt="2021-02-04T16:37:48.430" v="3829" actId="26606"/>
          <ac:spMkLst>
            <pc:docMk/>
            <pc:sldMk cId="2264400758" sldId="283"/>
            <ac:spMk id="16" creationId="{F8260ED5-17F7-4158-B241-D51DD4CF1B7E}"/>
          </ac:spMkLst>
        </pc:spChg>
        <pc:spChg chg="add del">
          <ac:chgData name="Aroosa Sawati" userId="9d2d68ddb22957f5" providerId="LiveId" clId="{4D0FD864-6777-4308-8F93-3DA99815D6FF}" dt="2021-02-04T16:54:03.380" v="4261" actId="26606"/>
          <ac:spMkLst>
            <pc:docMk/>
            <pc:sldMk cId="2264400758" sldId="283"/>
            <ac:spMk id="21" creationId="{489B7BFD-8F45-4093-AD9C-91B15B0503D9}"/>
          </ac:spMkLst>
        </pc:spChg>
        <pc:spChg chg="add del">
          <ac:chgData name="Aroosa Sawati" userId="9d2d68ddb22957f5" providerId="LiveId" clId="{4D0FD864-6777-4308-8F93-3DA99815D6FF}" dt="2021-02-04T16:54:03.380" v="4261" actId="26606"/>
          <ac:spMkLst>
            <pc:docMk/>
            <pc:sldMk cId="2264400758" sldId="283"/>
            <ac:spMk id="31" creationId="{B410157D-B333-4FC1-952E-FB1E4A1F86E6}"/>
          </ac:spMkLst>
        </pc:spChg>
        <pc:spChg chg="add del">
          <ac:chgData name="Aroosa Sawati" userId="9d2d68ddb22957f5" providerId="LiveId" clId="{4D0FD864-6777-4308-8F93-3DA99815D6FF}" dt="2021-02-04T16:54:03.380" v="4261" actId="26606"/>
          <ac:spMkLst>
            <pc:docMk/>
            <pc:sldMk cId="2264400758" sldId="283"/>
            <ac:spMk id="33" creationId="{DFE66D7D-ABDD-4F6B-A637-3A3A2ACE1A69}"/>
          </ac:spMkLst>
        </pc:spChg>
        <pc:spChg chg="add del">
          <ac:chgData name="Aroosa Sawati" userId="9d2d68ddb22957f5" providerId="LiveId" clId="{4D0FD864-6777-4308-8F93-3DA99815D6FF}" dt="2021-02-04T16:54:03.380" v="4261" actId="26606"/>
          <ac:spMkLst>
            <pc:docMk/>
            <pc:sldMk cId="2264400758" sldId="283"/>
            <ac:spMk id="35" creationId="{2D1AF5D9-E67F-4DB6-8615-293D22495C1F}"/>
          </ac:spMkLst>
        </pc:spChg>
        <pc:spChg chg="add del">
          <ac:chgData name="Aroosa Sawati" userId="9d2d68ddb22957f5" providerId="LiveId" clId="{4D0FD864-6777-4308-8F93-3DA99815D6FF}" dt="2021-02-04T16:53:59.404" v="4258" actId="26606"/>
          <ac:spMkLst>
            <pc:docMk/>
            <pc:sldMk cId="2264400758" sldId="283"/>
            <ac:spMk id="37" creationId="{1707FC24-6981-43D9-B525-C7832BA22463}"/>
          </ac:spMkLst>
        </pc:spChg>
        <pc:spChg chg="add del">
          <ac:chgData name="Aroosa Sawati" userId="9d2d68ddb22957f5" providerId="LiveId" clId="{4D0FD864-6777-4308-8F93-3DA99815D6FF}" dt="2021-02-04T16:54:03.368" v="4260" actId="26606"/>
          <ac:spMkLst>
            <pc:docMk/>
            <pc:sldMk cId="2264400758" sldId="283"/>
            <ac:spMk id="39" creationId="{605494DE-B078-4D87-BB01-C84320618DAD}"/>
          </ac:spMkLst>
        </pc:spChg>
        <pc:spChg chg="add del">
          <ac:chgData name="Aroosa Sawati" userId="9d2d68ddb22957f5" providerId="LiveId" clId="{4D0FD864-6777-4308-8F93-3DA99815D6FF}" dt="2021-02-04T16:53:50.288" v="4252" actId="26606"/>
          <ac:spMkLst>
            <pc:docMk/>
            <pc:sldMk cId="2264400758" sldId="283"/>
            <ac:spMk id="40" creationId="{1707FC24-6981-43D9-B525-C7832BA22463}"/>
          </ac:spMkLst>
        </pc:spChg>
        <pc:spChg chg="add del">
          <ac:chgData name="Aroosa Sawati" userId="9d2d68ddb22957f5" providerId="LiveId" clId="{4D0FD864-6777-4308-8F93-3DA99815D6FF}" dt="2021-02-04T16:54:03.368" v="4260" actId="26606"/>
          <ac:spMkLst>
            <pc:docMk/>
            <pc:sldMk cId="2264400758" sldId="283"/>
            <ac:spMk id="41" creationId="{9A0576B0-CD8C-4661-95C8-A9F2CE7CDDB0}"/>
          </ac:spMkLst>
        </pc:spChg>
        <pc:spChg chg="add del">
          <ac:chgData name="Aroosa Sawati" userId="9d2d68ddb22957f5" providerId="LiveId" clId="{4D0FD864-6777-4308-8F93-3DA99815D6FF}" dt="2021-02-04T16:53:53.880" v="4254" actId="26606"/>
          <ac:spMkLst>
            <pc:docMk/>
            <pc:sldMk cId="2264400758" sldId="283"/>
            <ac:spMk id="42" creationId="{9A0576B0-CD8C-4661-95C8-A9F2CE7CDDB0}"/>
          </ac:spMkLst>
        </pc:spChg>
        <pc:spChg chg="add del">
          <ac:chgData name="Aroosa Sawati" userId="9d2d68ddb22957f5" providerId="LiveId" clId="{4D0FD864-6777-4308-8F93-3DA99815D6FF}" dt="2021-02-04T16:53:53.880" v="4254" actId="26606"/>
          <ac:spMkLst>
            <pc:docMk/>
            <pc:sldMk cId="2264400758" sldId="283"/>
            <ac:spMk id="43" creationId="{605494DE-B078-4D87-BB01-C84320618DAD}"/>
          </ac:spMkLst>
        </pc:spChg>
        <pc:spChg chg="add del">
          <ac:chgData name="Aroosa Sawati" userId="9d2d68ddb22957f5" providerId="LiveId" clId="{4D0FD864-6777-4308-8F93-3DA99815D6FF}" dt="2021-02-04T16:53:53.880" v="4254" actId="26606"/>
          <ac:spMkLst>
            <pc:docMk/>
            <pc:sldMk cId="2264400758" sldId="283"/>
            <ac:spMk id="44" creationId="{3FF60E2B-3919-423C-B1FF-56CDE6681165}"/>
          </ac:spMkLst>
        </pc:spChg>
        <pc:spChg chg="add del">
          <ac:chgData name="Aroosa Sawati" userId="9d2d68ddb22957f5" providerId="LiveId" clId="{4D0FD864-6777-4308-8F93-3DA99815D6FF}" dt="2021-02-04T16:54:03.368" v="4260" actId="26606"/>
          <ac:spMkLst>
            <pc:docMk/>
            <pc:sldMk cId="2264400758" sldId="283"/>
            <ac:spMk id="45" creationId="{3FF60E2B-3919-423C-B1FF-56CDE6681165}"/>
          </ac:spMkLst>
        </pc:spChg>
        <pc:spChg chg="add">
          <ac:chgData name="Aroosa Sawati" userId="9d2d68ddb22957f5" providerId="LiveId" clId="{4D0FD864-6777-4308-8F93-3DA99815D6FF}" dt="2021-02-04T16:54:03.380" v="4261" actId="26606"/>
          <ac:spMkLst>
            <pc:docMk/>
            <pc:sldMk cId="2264400758" sldId="283"/>
            <ac:spMk id="46" creationId="{A7009A0A-BEF5-4EAC-AF15-E4F9F002E239}"/>
          </ac:spMkLst>
        </pc:spChg>
        <pc:spChg chg="add">
          <ac:chgData name="Aroosa Sawati" userId="9d2d68ddb22957f5" providerId="LiveId" clId="{4D0FD864-6777-4308-8F93-3DA99815D6FF}" dt="2021-02-04T16:54:03.380" v="4261" actId="26606"/>
          <ac:spMkLst>
            <pc:docMk/>
            <pc:sldMk cId="2264400758" sldId="283"/>
            <ac:spMk id="47" creationId="{A8384FB5-9ADC-4DDC-881B-597D56F5B15D}"/>
          </ac:spMkLst>
        </pc:spChg>
        <pc:spChg chg="add">
          <ac:chgData name="Aroosa Sawati" userId="9d2d68ddb22957f5" providerId="LiveId" clId="{4D0FD864-6777-4308-8F93-3DA99815D6FF}" dt="2021-02-04T16:54:03.380" v="4261" actId="26606"/>
          <ac:spMkLst>
            <pc:docMk/>
            <pc:sldMk cId="2264400758" sldId="283"/>
            <ac:spMk id="48" creationId="{1199E1B1-A8C0-4FE8-A5A8-1CB41D69F857}"/>
          </ac:spMkLst>
        </pc:spChg>
        <pc:spChg chg="add">
          <ac:chgData name="Aroosa Sawati" userId="9d2d68ddb22957f5" providerId="LiveId" clId="{4D0FD864-6777-4308-8F93-3DA99815D6FF}" dt="2021-02-04T16:54:03.380" v="4261" actId="26606"/>
          <ac:spMkLst>
            <pc:docMk/>
            <pc:sldMk cId="2264400758" sldId="283"/>
            <ac:spMk id="49" creationId="{84A8DE83-DE75-4B41-9DB4-A7EC0B0DEC0B}"/>
          </ac:spMkLst>
        </pc:spChg>
        <pc:grpChg chg="add del">
          <ac:chgData name="Aroosa Sawati" userId="9d2d68ddb22957f5" providerId="LiveId" clId="{4D0FD864-6777-4308-8F93-3DA99815D6FF}" dt="2021-02-04T16:54:03.380" v="4261" actId="26606"/>
          <ac:grpSpMkLst>
            <pc:docMk/>
            <pc:sldMk cId="2264400758" sldId="283"/>
            <ac:grpSpMk id="23" creationId="{5ECDEC52-15F3-49DD-BCBA-A0533E540F0C}"/>
          </ac:grpSpMkLst>
        </pc:grpChg>
        <pc:grpChg chg="add del">
          <ac:chgData name="Aroosa Sawati" userId="9d2d68ddb22957f5" providerId="LiveId" clId="{4D0FD864-6777-4308-8F93-3DA99815D6FF}" dt="2021-02-04T16:54:03.380" v="4261" actId="26606"/>
          <ac:grpSpMkLst>
            <pc:docMk/>
            <pc:sldMk cId="2264400758" sldId="283"/>
            <ac:grpSpMk id="27" creationId="{4478CD8A-FF59-40AD-8101-D685A2FEF64D}"/>
          </ac:grpSpMkLst>
        </pc:grpChg>
        <pc:picChg chg="add mod ord">
          <ac:chgData name="Aroosa Sawati" userId="9d2d68ddb22957f5" providerId="LiveId" clId="{4D0FD864-6777-4308-8F93-3DA99815D6FF}" dt="2021-02-04T16:54:21.347" v="4264" actId="14100"/>
          <ac:picMkLst>
            <pc:docMk/>
            <pc:sldMk cId="2264400758" sldId="283"/>
            <ac:picMk id="2" creationId="{F66211E1-2239-4979-9359-36F6D47F93B1}"/>
          </ac:picMkLst>
        </pc:picChg>
        <pc:picChg chg="add del">
          <ac:chgData name="Aroosa Sawati" userId="9d2d68ddb22957f5" providerId="LiveId" clId="{4D0FD864-6777-4308-8F93-3DA99815D6FF}" dt="2021-02-05T04:16:25.516" v="4807" actId="478"/>
          <ac:picMkLst>
            <pc:docMk/>
            <pc:sldMk cId="2264400758" sldId="283"/>
            <ac:picMk id="8194" creationId="{770E5932-AB20-47C6-A3C4-D68EA28AAA11}"/>
          </ac:picMkLst>
        </pc:picChg>
      </pc:sldChg>
      <pc:sldChg chg="addSp delSp modSp new mod ord modTransition setBg">
        <pc:chgData name="Aroosa Sawati" userId="9d2d68ddb22957f5" providerId="LiveId" clId="{4D0FD864-6777-4308-8F93-3DA99815D6FF}" dt="2021-02-05T08:42:40.599" v="6345"/>
        <pc:sldMkLst>
          <pc:docMk/>
          <pc:sldMk cId="974666312" sldId="284"/>
        </pc:sldMkLst>
        <pc:spChg chg="add mod">
          <ac:chgData name="Aroosa Sawati" userId="9d2d68ddb22957f5" providerId="LiveId" clId="{4D0FD864-6777-4308-8F93-3DA99815D6FF}" dt="2021-02-04T16:37:24.912" v="3826" actId="26606"/>
          <ac:spMkLst>
            <pc:docMk/>
            <pc:sldMk cId="974666312" sldId="284"/>
            <ac:spMk id="3" creationId="{34A9B70B-F70B-43FE-AE59-6395BADFA5A2}"/>
          </ac:spMkLst>
        </pc:spChg>
        <pc:spChg chg="add del">
          <ac:chgData name="Aroosa Sawati" userId="9d2d68ddb22957f5" providerId="LiveId" clId="{4D0FD864-6777-4308-8F93-3DA99815D6FF}" dt="2021-02-04T16:36:51.324" v="3819" actId="26606"/>
          <ac:spMkLst>
            <pc:docMk/>
            <pc:sldMk cId="974666312" sldId="284"/>
            <ac:spMk id="8" creationId="{A8384FB5-9ADC-4DDC-881B-597D56F5B15D}"/>
          </ac:spMkLst>
        </pc:spChg>
        <pc:spChg chg="add del">
          <ac:chgData name="Aroosa Sawati" userId="9d2d68ddb22957f5" providerId="LiveId" clId="{4D0FD864-6777-4308-8F93-3DA99815D6FF}" dt="2021-02-04T16:36:51.324" v="3819" actId="26606"/>
          <ac:spMkLst>
            <pc:docMk/>
            <pc:sldMk cId="974666312" sldId="284"/>
            <ac:spMk id="10" creationId="{91E5A9A7-95C6-4F4F-B00E-C82E07FE62EF}"/>
          </ac:spMkLst>
        </pc:spChg>
        <pc:spChg chg="add del">
          <ac:chgData name="Aroosa Sawati" userId="9d2d68ddb22957f5" providerId="LiveId" clId="{4D0FD864-6777-4308-8F93-3DA99815D6FF}" dt="2021-02-04T16:36:51.324" v="3819" actId="26606"/>
          <ac:spMkLst>
            <pc:docMk/>
            <pc:sldMk cId="974666312" sldId="284"/>
            <ac:spMk id="12" creationId="{D07DD2DE-F619-49DD-B5E7-03A290FF4ED1}"/>
          </ac:spMkLst>
        </pc:spChg>
        <pc:spChg chg="add del">
          <ac:chgData name="Aroosa Sawati" userId="9d2d68ddb22957f5" providerId="LiveId" clId="{4D0FD864-6777-4308-8F93-3DA99815D6FF}" dt="2021-02-04T16:36:51.324" v="3819" actId="26606"/>
          <ac:spMkLst>
            <pc:docMk/>
            <pc:sldMk cId="974666312" sldId="284"/>
            <ac:spMk id="14" creationId="{85149191-5F60-4A28-AAFF-039F96B0F3EC}"/>
          </ac:spMkLst>
        </pc:spChg>
        <pc:spChg chg="add del">
          <ac:chgData name="Aroosa Sawati" userId="9d2d68ddb22957f5" providerId="LiveId" clId="{4D0FD864-6777-4308-8F93-3DA99815D6FF}" dt="2021-02-04T16:36:51.324" v="3819" actId="26606"/>
          <ac:spMkLst>
            <pc:docMk/>
            <pc:sldMk cId="974666312" sldId="284"/>
            <ac:spMk id="16" creationId="{F8260ED5-17F7-4158-B241-D51DD4CF1B7E}"/>
          </ac:spMkLst>
        </pc:spChg>
        <pc:spChg chg="add del">
          <ac:chgData name="Aroosa Sawati" userId="9d2d68ddb22957f5" providerId="LiveId" clId="{4D0FD864-6777-4308-8F93-3DA99815D6FF}" dt="2021-02-04T16:36:50.963" v="3818" actId="26606"/>
          <ac:spMkLst>
            <pc:docMk/>
            <pc:sldMk cId="974666312" sldId="284"/>
            <ac:spMk id="21" creationId="{A8384FB5-9ADC-4DDC-881B-597D56F5B15D}"/>
          </ac:spMkLst>
        </pc:spChg>
        <pc:spChg chg="add del">
          <ac:chgData name="Aroosa Sawati" userId="9d2d68ddb22957f5" providerId="LiveId" clId="{4D0FD864-6777-4308-8F93-3DA99815D6FF}" dt="2021-02-04T16:36:50.963" v="3818" actId="26606"/>
          <ac:spMkLst>
            <pc:docMk/>
            <pc:sldMk cId="974666312" sldId="284"/>
            <ac:spMk id="23" creationId="{1199E1B1-A8C0-4FE8-A5A8-1CB41D69F857}"/>
          </ac:spMkLst>
        </pc:spChg>
        <pc:spChg chg="add del">
          <ac:chgData name="Aroosa Sawati" userId="9d2d68ddb22957f5" providerId="LiveId" clId="{4D0FD864-6777-4308-8F93-3DA99815D6FF}" dt="2021-02-04T16:36:50.963" v="3818" actId="26606"/>
          <ac:spMkLst>
            <pc:docMk/>
            <pc:sldMk cId="974666312" sldId="284"/>
            <ac:spMk id="25" creationId="{84A8DE83-DE75-4B41-9DB4-A7EC0B0DEC0B}"/>
          </ac:spMkLst>
        </pc:spChg>
        <pc:spChg chg="add del">
          <ac:chgData name="Aroosa Sawati" userId="9d2d68ddb22957f5" providerId="LiveId" clId="{4D0FD864-6777-4308-8F93-3DA99815D6FF}" dt="2021-02-04T16:36:50.963" v="3818" actId="26606"/>
          <ac:spMkLst>
            <pc:docMk/>
            <pc:sldMk cId="974666312" sldId="284"/>
            <ac:spMk id="27" creationId="{A7009A0A-BEF5-4EAC-AF15-E4F9F002E239}"/>
          </ac:spMkLst>
        </pc:spChg>
        <pc:spChg chg="add del">
          <ac:chgData name="Aroosa Sawati" userId="9d2d68ddb22957f5" providerId="LiveId" clId="{4D0FD864-6777-4308-8F93-3DA99815D6FF}" dt="2021-02-04T16:37:24.912" v="3826" actId="26606"/>
          <ac:spMkLst>
            <pc:docMk/>
            <pc:sldMk cId="974666312" sldId="284"/>
            <ac:spMk id="34" creationId="{489B7BFD-8F45-4093-AD9C-91B15B0503D9}"/>
          </ac:spMkLst>
        </pc:spChg>
        <pc:spChg chg="add del">
          <ac:chgData name="Aroosa Sawati" userId="9d2d68ddb22957f5" providerId="LiveId" clId="{4D0FD864-6777-4308-8F93-3DA99815D6FF}" dt="2021-02-04T16:37:24.912" v="3826" actId="26606"/>
          <ac:spMkLst>
            <pc:docMk/>
            <pc:sldMk cId="974666312" sldId="284"/>
            <ac:spMk id="376" creationId="{7FC918AD-C067-46DF-8F98-83352CB94660}"/>
          </ac:spMkLst>
        </pc:spChg>
        <pc:spChg chg="add del">
          <ac:chgData name="Aroosa Sawati" userId="9d2d68ddb22957f5" providerId="LiveId" clId="{4D0FD864-6777-4308-8F93-3DA99815D6FF}" dt="2021-02-04T16:37:24.912" v="3826" actId="26606"/>
          <ac:spMkLst>
            <pc:docMk/>
            <pc:sldMk cId="974666312" sldId="284"/>
            <ac:spMk id="377" creationId="{3C1473DD-4042-44F9-A962-71F52BAE3232}"/>
          </ac:spMkLst>
        </pc:spChg>
        <pc:spChg chg="add del">
          <ac:chgData name="Aroosa Sawati" userId="9d2d68ddb22957f5" providerId="LiveId" clId="{4D0FD864-6777-4308-8F93-3DA99815D6FF}" dt="2021-02-04T16:37:24.912" v="3826" actId="26606"/>
          <ac:spMkLst>
            <pc:docMk/>
            <pc:sldMk cId="974666312" sldId="284"/>
            <ac:spMk id="383" creationId="{8B646C36-EEEC-4D52-8E8E-206F4CD8A3DA}"/>
          </ac:spMkLst>
        </pc:spChg>
        <pc:spChg chg="add del">
          <ac:chgData name="Aroosa Sawati" userId="9d2d68ddb22957f5" providerId="LiveId" clId="{4D0FD864-6777-4308-8F93-3DA99815D6FF}" dt="2021-02-04T16:37:24.912" v="3826" actId="26606"/>
          <ac:spMkLst>
            <pc:docMk/>
            <pc:sldMk cId="974666312" sldId="284"/>
            <ac:spMk id="389" creationId="{8258443E-B333-44F4-8D49-1EAB1C1A4613}"/>
          </ac:spMkLst>
        </pc:spChg>
        <pc:spChg chg="add del">
          <ac:chgData name="Aroosa Sawati" userId="9d2d68ddb22957f5" providerId="LiveId" clId="{4D0FD864-6777-4308-8F93-3DA99815D6FF}" dt="2021-02-04T16:37:24.912" v="3826" actId="26606"/>
          <ac:spMkLst>
            <pc:docMk/>
            <pc:sldMk cId="974666312" sldId="284"/>
            <ac:spMk id="398" creationId="{4FB204DF-284E-45F6-A017-79A4DF57BCCB}"/>
          </ac:spMkLst>
        </pc:spChg>
        <pc:spChg chg="add del">
          <ac:chgData name="Aroosa Sawati" userId="9d2d68ddb22957f5" providerId="LiveId" clId="{4D0FD864-6777-4308-8F93-3DA99815D6FF}" dt="2021-02-04T16:37:24.912" v="3826" actId="26606"/>
          <ac:spMkLst>
            <pc:docMk/>
            <pc:sldMk cId="974666312" sldId="284"/>
            <ac:spMk id="400" creationId="{EB8560A9-B281-46EB-A304-1E4A5A00D6A9}"/>
          </ac:spMkLst>
        </pc:spChg>
        <pc:spChg chg="add del">
          <ac:chgData name="Aroosa Sawati" userId="9d2d68ddb22957f5" providerId="LiveId" clId="{4D0FD864-6777-4308-8F93-3DA99815D6FF}" dt="2021-02-04T16:37:24.912" v="3826" actId="26606"/>
          <ac:spMkLst>
            <pc:docMk/>
            <pc:sldMk cId="974666312" sldId="284"/>
            <ac:spMk id="402" creationId="{4D1A5E71-B6B6-486A-8CDC-C7ABD9B903F6}"/>
          </ac:spMkLst>
        </pc:spChg>
        <pc:spChg chg="add del">
          <ac:chgData name="Aroosa Sawati" userId="9d2d68ddb22957f5" providerId="LiveId" clId="{4D0FD864-6777-4308-8F93-3DA99815D6FF}" dt="2021-02-04T16:37:24.912" v="3826" actId="26606"/>
          <ac:spMkLst>
            <pc:docMk/>
            <pc:sldMk cId="974666312" sldId="284"/>
            <ac:spMk id="404" creationId="{667882DD-56E8-460E-99D5-86E71982D5AB}"/>
          </ac:spMkLst>
        </pc:spChg>
        <pc:grpChg chg="add del">
          <ac:chgData name="Aroosa Sawati" userId="9d2d68ddb22957f5" providerId="LiveId" clId="{4D0FD864-6777-4308-8F93-3DA99815D6FF}" dt="2021-02-04T16:37:24.912" v="3826" actId="26606"/>
          <ac:grpSpMkLst>
            <pc:docMk/>
            <pc:sldMk cId="974666312" sldId="284"/>
            <ac:grpSpMk id="35" creationId="{F70AAE9F-D40D-4A06-A542-AB26D8AB98F2}"/>
          </ac:grpSpMkLst>
        </pc:grpChg>
        <pc:grpChg chg="add del">
          <ac:chgData name="Aroosa Sawati" userId="9d2d68ddb22957f5" providerId="LiveId" clId="{4D0FD864-6777-4308-8F93-3DA99815D6FF}" dt="2021-02-04T16:37:24.912" v="3826" actId="26606"/>
          <ac:grpSpMkLst>
            <pc:docMk/>
            <pc:sldMk cId="974666312" sldId="284"/>
            <ac:grpSpMk id="378" creationId="{EC86BE98-673F-469D-B15E-8B6305CE3A58}"/>
          </ac:grpSpMkLst>
        </pc:grpChg>
        <pc:grpChg chg="add del">
          <ac:chgData name="Aroosa Sawati" userId="9d2d68ddb22957f5" providerId="LiveId" clId="{4D0FD864-6777-4308-8F93-3DA99815D6FF}" dt="2021-02-04T16:37:24.912" v="3826" actId="26606"/>
          <ac:grpSpMkLst>
            <pc:docMk/>
            <pc:sldMk cId="974666312" sldId="284"/>
            <ac:grpSpMk id="385" creationId="{B2EBBF56-923D-48A7-9F8F-86E33CFA3EF9}"/>
          </ac:grpSpMkLst>
        </pc:grpChg>
        <pc:grpChg chg="add del">
          <ac:chgData name="Aroosa Sawati" userId="9d2d68ddb22957f5" providerId="LiveId" clId="{4D0FD864-6777-4308-8F93-3DA99815D6FF}" dt="2021-02-04T16:37:24.912" v="3826" actId="26606"/>
          <ac:grpSpMkLst>
            <pc:docMk/>
            <pc:sldMk cId="974666312" sldId="284"/>
            <ac:grpSpMk id="391" creationId="{FB9739EB-7F66-433D-841F-AB3CD18700B7}"/>
          </ac:grpSpMkLst>
        </pc:grpChg>
        <pc:picChg chg="add mod ord">
          <ac:chgData name="Aroosa Sawati" userId="9d2d68ddb22957f5" providerId="LiveId" clId="{4D0FD864-6777-4308-8F93-3DA99815D6FF}" dt="2021-02-04T16:37:36.524" v="3828" actId="14100"/>
          <ac:picMkLst>
            <pc:docMk/>
            <pc:sldMk cId="974666312" sldId="284"/>
            <ac:picMk id="2" creationId="{F9692DF1-1A94-4E43-838A-9F116B2CAC1D}"/>
          </ac:picMkLst>
        </pc:picChg>
      </pc:sldChg>
      <pc:sldChg chg="addSp delSp modSp new mod ord modTransition setBg">
        <pc:chgData name="Aroosa Sawati" userId="9d2d68ddb22957f5" providerId="LiveId" clId="{4D0FD864-6777-4308-8F93-3DA99815D6FF}" dt="2021-02-05T09:14:56.455" v="6365"/>
        <pc:sldMkLst>
          <pc:docMk/>
          <pc:sldMk cId="431556631" sldId="285"/>
        </pc:sldMkLst>
        <pc:spChg chg="add mod">
          <ac:chgData name="Aroosa Sawati" userId="9d2d68ddb22957f5" providerId="LiveId" clId="{4D0FD864-6777-4308-8F93-3DA99815D6FF}" dt="2021-02-04T16:36:19.855" v="3816" actId="113"/>
          <ac:spMkLst>
            <pc:docMk/>
            <pc:sldMk cId="431556631" sldId="285"/>
            <ac:spMk id="3" creationId="{F67170B1-15B8-438D-BC2A-C2894BE26ACD}"/>
          </ac:spMkLst>
        </pc:spChg>
        <pc:spChg chg="add del">
          <ac:chgData name="Aroosa Sawati" userId="9d2d68ddb22957f5" providerId="LiveId" clId="{4D0FD864-6777-4308-8F93-3DA99815D6FF}" dt="2021-02-04T12:40:52.270" v="2131" actId="26606"/>
          <ac:spMkLst>
            <pc:docMk/>
            <pc:sldMk cId="431556631" sldId="285"/>
            <ac:spMk id="8" creationId="{A8384FB5-9ADC-4DDC-881B-597D56F5B15D}"/>
          </ac:spMkLst>
        </pc:spChg>
        <pc:spChg chg="add del">
          <ac:chgData name="Aroosa Sawati" userId="9d2d68ddb22957f5" providerId="LiveId" clId="{4D0FD864-6777-4308-8F93-3DA99815D6FF}" dt="2021-02-04T12:40:52.270" v="2131" actId="26606"/>
          <ac:spMkLst>
            <pc:docMk/>
            <pc:sldMk cId="431556631" sldId="285"/>
            <ac:spMk id="10" creationId="{91E5A9A7-95C6-4F4F-B00E-C82E07FE62EF}"/>
          </ac:spMkLst>
        </pc:spChg>
        <pc:spChg chg="add del">
          <ac:chgData name="Aroosa Sawati" userId="9d2d68ddb22957f5" providerId="LiveId" clId="{4D0FD864-6777-4308-8F93-3DA99815D6FF}" dt="2021-02-04T12:40:52.270" v="2131" actId="26606"/>
          <ac:spMkLst>
            <pc:docMk/>
            <pc:sldMk cId="431556631" sldId="285"/>
            <ac:spMk id="12" creationId="{D07DD2DE-F619-49DD-B5E7-03A290FF4ED1}"/>
          </ac:spMkLst>
        </pc:spChg>
        <pc:spChg chg="add del">
          <ac:chgData name="Aroosa Sawati" userId="9d2d68ddb22957f5" providerId="LiveId" clId="{4D0FD864-6777-4308-8F93-3DA99815D6FF}" dt="2021-02-04T12:40:52.270" v="2131" actId="26606"/>
          <ac:spMkLst>
            <pc:docMk/>
            <pc:sldMk cId="431556631" sldId="285"/>
            <ac:spMk id="14" creationId="{85149191-5F60-4A28-AAFF-039F96B0F3EC}"/>
          </ac:spMkLst>
        </pc:spChg>
        <pc:spChg chg="add del">
          <ac:chgData name="Aroosa Sawati" userId="9d2d68ddb22957f5" providerId="LiveId" clId="{4D0FD864-6777-4308-8F93-3DA99815D6FF}" dt="2021-02-04T12:40:52.270" v="2131" actId="26606"/>
          <ac:spMkLst>
            <pc:docMk/>
            <pc:sldMk cId="431556631" sldId="285"/>
            <ac:spMk id="16" creationId="{F8260ED5-17F7-4158-B241-D51DD4CF1B7E}"/>
          </ac:spMkLst>
        </pc:spChg>
        <pc:spChg chg="add del">
          <ac:chgData name="Aroosa Sawati" userId="9d2d68ddb22957f5" providerId="LiveId" clId="{4D0FD864-6777-4308-8F93-3DA99815D6FF}" dt="2021-02-04T16:35:49.984" v="3807" actId="26606"/>
          <ac:spMkLst>
            <pc:docMk/>
            <pc:sldMk cId="431556631" sldId="285"/>
            <ac:spMk id="21" creationId="{D12DDE76-C203-4047-9998-63900085B5E8}"/>
          </ac:spMkLst>
        </pc:spChg>
        <pc:spChg chg="add del">
          <ac:chgData name="Aroosa Sawati" userId="9d2d68ddb22957f5" providerId="LiveId" clId="{4D0FD864-6777-4308-8F93-3DA99815D6FF}" dt="2021-02-04T16:35:49.976" v="3806" actId="26606"/>
          <ac:spMkLst>
            <pc:docMk/>
            <pc:sldMk cId="431556631" sldId="285"/>
            <ac:spMk id="28" creationId="{7F57BEA8-497D-4AA8-8A18-BDCD696B25FE}"/>
          </ac:spMkLst>
        </pc:spChg>
        <pc:spChg chg="add">
          <ac:chgData name="Aroosa Sawati" userId="9d2d68ddb22957f5" providerId="LiveId" clId="{4D0FD864-6777-4308-8F93-3DA99815D6FF}" dt="2021-02-04T16:35:49.984" v="3807" actId="26606"/>
          <ac:spMkLst>
            <pc:docMk/>
            <pc:sldMk cId="431556631" sldId="285"/>
            <ac:spMk id="34" creationId="{A8384FB5-9ADC-4DDC-881B-597D56F5B15D}"/>
          </ac:spMkLst>
        </pc:spChg>
        <pc:spChg chg="add">
          <ac:chgData name="Aroosa Sawati" userId="9d2d68ddb22957f5" providerId="LiveId" clId="{4D0FD864-6777-4308-8F93-3DA99815D6FF}" dt="2021-02-04T16:35:49.984" v="3807" actId="26606"/>
          <ac:spMkLst>
            <pc:docMk/>
            <pc:sldMk cId="431556631" sldId="285"/>
            <ac:spMk id="35" creationId="{1199E1B1-A8C0-4FE8-A5A8-1CB41D69F857}"/>
          </ac:spMkLst>
        </pc:spChg>
        <pc:spChg chg="add">
          <ac:chgData name="Aroosa Sawati" userId="9d2d68ddb22957f5" providerId="LiveId" clId="{4D0FD864-6777-4308-8F93-3DA99815D6FF}" dt="2021-02-04T16:35:49.984" v="3807" actId="26606"/>
          <ac:spMkLst>
            <pc:docMk/>
            <pc:sldMk cId="431556631" sldId="285"/>
            <ac:spMk id="36" creationId="{84A8DE83-DE75-4B41-9DB4-A7EC0B0DEC0B}"/>
          </ac:spMkLst>
        </pc:spChg>
        <pc:spChg chg="add">
          <ac:chgData name="Aroosa Sawati" userId="9d2d68ddb22957f5" providerId="LiveId" clId="{4D0FD864-6777-4308-8F93-3DA99815D6FF}" dt="2021-02-04T16:35:49.984" v="3807" actId="26606"/>
          <ac:spMkLst>
            <pc:docMk/>
            <pc:sldMk cId="431556631" sldId="285"/>
            <ac:spMk id="37" creationId="{A7009A0A-BEF5-4EAC-AF15-E4F9F002E239}"/>
          </ac:spMkLst>
        </pc:spChg>
        <pc:picChg chg="add mod ord">
          <ac:chgData name="Aroosa Sawati" userId="9d2d68ddb22957f5" providerId="LiveId" clId="{4D0FD864-6777-4308-8F93-3DA99815D6FF}" dt="2021-02-04T16:35:49.984" v="3807" actId="26606"/>
          <ac:picMkLst>
            <pc:docMk/>
            <pc:sldMk cId="431556631" sldId="285"/>
            <ac:picMk id="2" creationId="{86DE29D0-B0D9-47EB-9386-5754C3DB428B}"/>
          </ac:picMkLst>
        </pc:picChg>
        <pc:cxnChg chg="add del">
          <ac:chgData name="Aroosa Sawati" userId="9d2d68ddb22957f5" providerId="LiveId" clId="{4D0FD864-6777-4308-8F93-3DA99815D6FF}" dt="2021-02-04T16:35:49.976" v="3806" actId="26606"/>
          <ac:cxnSpMkLst>
            <pc:docMk/>
            <pc:sldMk cId="431556631" sldId="285"/>
            <ac:cxnSpMk id="26" creationId="{D2E961F1-4A28-4A5F-BBD4-6E400E5E6C75}"/>
          </ac:cxnSpMkLst>
        </pc:cxnChg>
        <pc:cxnChg chg="add del">
          <ac:chgData name="Aroosa Sawati" userId="9d2d68ddb22957f5" providerId="LiveId" clId="{4D0FD864-6777-4308-8F93-3DA99815D6FF}" dt="2021-02-04T16:35:49.976" v="3806" actId="26606"/>
          <ac:cxnSpMkLst>
            <pc:docMk/>
            <pc:sldMk cId="431556631" sldId="285"/>
            <ac:cxnSpMk id="30" creationId="{A82415D3-DDE5-4D63-8CB3-23A5EC581B27}"/>
          </ac:cxnSpMkLst>
        </pc:cxnChg>
        <pc:cxnChg chg="add del">
          <ac:chgData name="Aroosa Sawati" userId="9d2d68ddb22957f5" providerId="LiveId" clId="{4D0FD864-6777-4308-8F93-3DA99815D6FF}" dt="2021-02-04T16:35:49.976" v="3806" actId="26606"/>
          <ac:cxnSpMkLst>
            <pc:docMk/>
            <pc:sldMk cId="431556631" sldId="285"/>
            <ac:cxnSpMk id="32" creationId="{AD7193FB-6AE6-4B3B-8F89-56B55DD63B4D}"/>
          </ac:cxnSpMkLst>
        </pc:cxnChg>
      </pc:sldChg>
      <pc:sldChg chg="addSp delSp modSp new mod ord modTransition setBg setClrOvrMap">
        <pc:chgData name="Aroosa Sawati" userId="9d2d68ddb22957f5" providerId="LiveId" clId="{4D0FD864-6777-4308-8F93-3DA99815D6FF}" dt="2021-02-05T08:42:12.886" v="6342"/>
        <pc:sldMkLst>
          <pc:docMk/>
          <pc:sldMk cId="1710331297" sldId="286"/>
        </pc:sldMkLst>
        <pc:spChg chg="add mod">
          <ac:chgData name="Aroosa Sawati" userId="9d2d68ddb22957f5" providerId="LiveId" clId="{4D0FD864-6777-4308-8F93-3DA99815D6FF}" dt="2021-02-04T16:35:28.535" v="3804" actId="26606"/>
          <ac:spMkLst>
            <pc:docMk/>
            <pc:sldMk cId="1710331297" sldId="286"/>
            <ac:spMk id="3" creationId="{B74450C9-557D-4BC0-8494-FFFBCD03C046}"/>
          </ac:spMkLst>
        </pc:spChg>
        <pc:spChg chg="add mod">
          <ac:chgData name="Aroosa Sawati" userId="9d2d68ddb22957f5" providerId="LiveId" clId="{4D0FD864-6777-4308-8F93-3DA99815D6FF}" dt="2021-02-04T16:35:15.505" v="3795" actId="5793"/>
          <ac:spMkLst>
            <pc:docMk/>
            <pc:sldMk cId="1710331297" sldId="286"/>
            <ac:spMk id="4" creationId="{F43DA791-9316-4E09-B780-DB741970F7F8}"/>
          </ac:spMkLst>
        </pc:spChg>
        <pc:spChg chg="add del">
          <ac:chgData name="Aroosa Sawati" userId="9d2d68ddb22957f5" providerId="LiveId" clId="{4D0FD864-6777-4308-8F93-3DA99815D6FF}" dt="2021-02-04T16:35:28.535" v="3804" actId="26606"/>
          <ac:spMkLst>
            <pc:docMk/>
            <pc:sldMk cId="1710331297" sldId="286"/>
            <ac:spMk id="9" creationId="{42A5316D-ED2F-4F89-B4B4-8D9240B1A348}"/>
          </ac:spMkLst>
        </pc:spChg>
        <pc:spChg chg="add">
          <ac:chgData name="Aroosa Sawati" userId="9d2d68ddb22957f5" providerId="LiveId" clId="{4D0FD864-6777-4308-8F93-3DA99815D6FF}" dt="2021-02-04T16:35:28.535" v="3804" actId="26606"/>
          <ac:spMkLst>
            <pc:docMk/>
            <pc:sldMk cId="1710331297" sldId="286"/>
            <ac:spMk id="11" creationId="{A8384FB5-9ADC-4DDC-881B-597D56F5B15D}"/>
          </ac:spMkLst>
        </pc:spChg>
        <pc:spChg chg="add">
          <ac:chgData name="Aroosa Sawati" userId="9d2d68ddb22957f5" providerId="LiveId" clId="{4D0FD864-6777-4308-8F93-3DA99815D6FF}" dt="2021-02-04T16:35:28.535" v="3804" actId="26606"/>
          <ac:spMkLst>
            <pc:docMk/>
            <pc:sldMk cId="1710331297" sldId="286"/>
            <ac:spMk id="12" creationId="{1199E1B1-A8C0-4FE8-A5A8-1CB41D69F857}"/>
          </ac:spMkLst>
        </pc:spChg>
        <pc:spChg chg="add">
          <ac:chgData name="Aroosa Sawati" userId="9d2d68ddb22957f5" providerId="LiveId" clId="{4D0FD864-6777-4308-8F93-3DA99815D6FF}" dt="2021-02-04T16:35:28.535" v="3804" actId="26606"/>
          <ac:spMkLst>
            <pc:docMk/>
            <pc:sldMk cId="1710331297" sldId="286"/>
            <ac:spMk id="13" creationId="{84A8DE83-DE75-4B41-9DB4-A7EC0B0DEC0B}"/>
          </ac:spMkLst>
        </pc:spChg>
        <pc:spChg chg="add del">
          <ac:chgData name="Aroosa Sawati" userId="9d2d68ddb22957f5" providerId="LiveId" clId="{4D0FD864-6777-4308-8F93-3DA99815D6FF}" dt="2021-02-04T16:35:23.101" v="3797" actId="26606"/>
          <ac:spMkLst>
            <pc:docMk/>
            <pc:sldMk cId="1710331297" sldId="286"/>
            <ac:spMk id="14" creationId="{A8384FB5-9ADC-4DDC-881B-597D56F5B15D}"/>
          </ac:spMkLst>
        </pc:spChg>
        <pc:spChg chg="add">
          <ac:chgData name="Aroosa Sawati" userId="9d2d68ddb22957f5" providerId="LiveId" clId="{4D0FD864-6777-4308-8F93-3DA99815D6FF}" dt="2021-02-04T16:35:28.535" v="3804" actId="26606"/>
          <ac:spMkLst>
            <pc:docMk/>
            <pc:sldMk cId="1710331297" sldId="286"/>
            <ac:spMk id="15" creationId="{A7009A0A-BEF5-4EAC-AF15-E4F9F002E239}"/>
          </ac:spMkLst>
        </pc:spChg>
        <pc:spChg chg="add del">
          <ac:chgData name="Aroosa Sawati" userId="9d2d68ddb22957f5" providerId="LiveId" clId="{4D0FD864-6777-4308-8F93-3DA99815D6FF}" dt="2021-02-04T16:35:23.101" v="3797" actId="26606"/>
          <ac:spMkLst>
            <pc:docMk/>
            <pc:sldMk cId="1710331297" sldId="286"/>
            <ac:spMk id="16" creationId="{1199E1B1-A8C0-4FE8-A5A8-1CB41D69F857}"/>
          </ac:spMkLst>
        </pc:spChg>
        <pc:spChg chg="add del">
          <ac:chgData name="Aroosa Sawati" userId="9d2d68ddb22957f5" providerId="LiveId" clId="{4D0FD864-6777-4308-8F93-3DA99815D6FF}" dt="2021-02-04T16:35:23.101" v="3797" actId="26606"/>
          <ac:spMkLst>
            <pc:docMk/>
            <pc:sldMk cId="1710331297" sldId="286"/>
            <ac:spMk id="18" creationId="{84A8DE83-DE75-4B41-9DB4-A7EC0B0DEC0B}"/>
          </ac:spMkLst>
        </pc:spChg>
        <pc:spChg chg="add del">
          <ac:chgData name="Aroosa Sawati" userId="9d2d68ddb22957f5" providerId="LiveId" clId="{4D0FD864-6777-4308-8F93-3DA99815D6FF}" dt="2021-02-04T16:35:23.101" v="3797" actId="26606"/>
          <ac:spMkLst>
            <pc:docMk/>
            <pc:sldMk cId="1710331297" sldId="286"/>
            <ac:spMk id="20" creationId="{A7009A0A-BEF5-4EAC-AF15-E4F9F002E239}"/>
          </ac:spMkLst>
        </pc:spChg>
        <pc:spChg chg="add del">
          <ac:chgData name="Aroosa Sawati" userId="9d2d68ddb22957f5" providerId="LiveId" clId="{4D0FD864-6777-4308-8F93-3DA99815D6FF}" dt="2021-02-04T16:35:24.383" v="3799" actId="26606"/>
          <ac:spMkLst>
            <pc:docMk/>
            <pc:sldMk cId="1710331297" sldId="286"/>
            <ac:spMk id="22" creationId="{1045B59B-615E-4718-A150-42DE5D03E1C8}"/>
          </ac:spMkLst>
        </pc:spChg>
        <pc:spChg chg="add del">
          <ac:chgData name="Aroosa Sawati" userId="9d2d68ddb22957f5" providerId="LiveId" clId="{4D0FD864-6777-4308-8F93-3DA99815D6FF}" dt="2021-02-04T16:35:24.383" v="3799" actId="26606"/>
          <ac:spMkLst>
            <pc:docMk/>
            <pc:sldMk cId="1710331297" sldId="286"/>
            <ac:spMk id="23" creationId="{D6CF29CD-38B8-4924-BA11-6D60517487EF}"/>
          </ac:spMkLst>
        </pc:spChg>
        <pc:spChg chg="add del">
          <ac:chgData name="Aroosa Sawati" userId="9d2d68ddb22957f5" providerId="LiveId" clId="{4D0FD864-6777-4308-8F93-3DA99815D6FF}" dt="2021-02-04T16:35:25.882" v="3801" actId="26606"/>
          <ac:spMkLst>
            <pc:docMk/>
            <pc:sldMk cId="1710331297" sldId="286"/>
            <ac:spMk id="25" creationId="{A8384FB5-9ADC-4DDC-881B-597D56F5B15D}"/>
          </ac:spMkLst>
        </pc:spChg>
        <pc:spChg chg="add del">
          <ac:chgData name="Aroosa Sawati" userId="9d2d68ddb22957f5" providerId="LiveId" clId="{4D0FD864-6777-4308-8F93-3DA99815D6FF}" dt="2021-02-04T16:35:25.882" v="3801" actId="26606"/>
          <ac:spMkLst>
            <pc:docMk/>
            <pc:sldMk cId="1710331297" sldId="286"/>
            <ac:spMk id="26" creationId="{1199E1B1-A8C0-4FE8-A5A8-1CB41D69F857}"/>
          </ac:spMkLst>
        </pc:spChg>
        <pc:spChg chg="add del">
          <ac:chgData name="Aroosa Sawati" userId="9d2d68ddb22957f5" providerId="LiveId" clId="{4D0FD864-6777-4308-8F93-3DA99815D6FF}" dt="2021-02-04T16:35:25.882" v="3801" actId="26606"/>
          <ac:spMkLst>
            <pc:docMk/>
            <pc:sldMk cId="1710331297" sldId="286"/>
            <ac:spMk id="27" creationId="{84A8DE83-DE75-4B41-9DB4-A7EC0B0DEC0B}"/>
          </ac:spMkLst>
        </pc:spChg>
        <pc:spChg chg="add del">
          <ac:chgData name="Aroosa Sawati" userId="9d2d68ddb22957f5" providerId="LiveId" clId="{4D0FD864-6777-4308-8F93-3DA99815D6FF}" dt="2021-02-04T16:35:25.882" v="3801" actId="26606"/>
          <ac:spMkLst>
            <pc:docMk/>
            <pc:sldMk cId="1710331297" sldId="286"/>
            <ac:spMk id="28" creationId="{A7009A0A-BEF5-4EAC-AF15-E4F9F002E239}"/>
          </ac:spMkLst>
        </pc:spChg>
        <pc:picChg chg="add mod ord">
          <ac:chgData name="Aroosa Sawati" userId="9d2d68ddb22957f5" providerId="LiveId" clId="{4D0FD864-6777-4308-8F93-3DA99815D6FF}" dt="2021-02-04T16:35:28.535" v="3804" actId="26606"/>
          <ac:picMkLst>
            <pc:docMk/>
            <pc:sldMk cId="1710331297" sldId="286"/>
            <ac:picMk id="2" creationId="{646457FF-F854-471F-95CC-2A0E9A12C968}"/>
          </ac:picMkLst>
        </pc:picChg>
      </pc:sldChg>
      <pc:sldChg chg="addSp delSp modSp new del mod setBg">
        <pc:chgData name="Aroosa Sawati" userId="9d2d68ddb22957f5" providerId="LiveId" clId="{4D0FD864-6777-4308-8F93-3DA99815D6FF}" dt="2021-02-04T16:20:23.458" v="3639" actId="47"/>
        <pc:sldMkLst>
          <pc:docMk/>
          <pc:sldMk cId="1099728615" sldId="287"/>
        </pc:sldMkLst>
        <pc:spChg chg="mod">
          <ac:chgData name="Aroosa Sawati" userId="9d2d68ddb22957f5" providerId="LiveId" clId="{4D0FD864-6777-4308-8F93-3DA99815D6FF}" dt="2021-02-04T15:30:30.026" v="3140" actId="20577"/>
          <ac:spMkLst>
            <pc:docMk/>
            <pc:sldMk cId="1099728615" sldId="287"/>
            <ac:spMk id="2" creationId="{79BF68E8-4F27-4A3C-8837-D2514CDC4BA8}"/>
          </ac:spMkLst>
        </pc:spChg>
        <pc:spChg chg="mod">
          <ac:chgData name="Aroosa Sawati" userId="9d2d68ddb22957f5" providerId="LiveId" clId="{4D0FD864-6777-4308-8F93-3DA99815D6FF}" dt="2021-02-04T15:34:07.840" v="3202" actId="20577"/>
          <ac:spMkLst>
            <pc:docMk/>
            <pc:sldMk cId="1099728615" sldId="287"/>
            <ac:spMk id="3" creationId="{B649D436-E17F-4C23-9D92-618183BD742D}"/>
          </ac:spMkLst>
        </pc:spChg>
        <pc:spChg chg="add mod">
          <ac:chgData name="Aroosa Sawati" userId="9d2d68ddb22957f5" providerId="LiveId" clId="{4D0FD864-6777-4308-8F93-3DA99815D6FF}" dt="2021-02-04T15:33:43.232" v="3201" actId="20577"/>
          <ac:spMkLst>
            <pc:docMk/>
            <pc:sldMk cId="1099728615" sldId="287"/>
            <ac:spMk id="5" creationId="{C282E0B3-DD76-48DB-AE65-54BC4B6E8BC0}"/>
          </ac:spMkLst>
        </pc:spChg>
        <pc:spChg chg="add">
          <ac:chgData name="Aroosa Sawati" userId="9d2d68ddb22957f5" providerId="LiveId" clId="{4D0FD864-6777-4308-8F93-3DA99815D6FF}" dt="2021-02-04T15:28:27.323" v="3089" actId="26606"/>
          <ac:spMkLst>
            <pc:docMk/>
            <pc:sldMk cId="1099728615" sldId="287"/>
            <ac:spMk id="8" creationId="{B775CD93-9DF2-48CB-9F57-1BCA9A46C7FA}"/>
          </ac:spMkLst>
        </pc:spChg>
        <pc:spChg chg="add">
          <ac:chgData name="Aroosa Sawati" userId="9d2d68ddb22957f5" providerId="LiveId" clId="{4D0FD864-6777-4308-8F93-3DA99815D6FF}" dt="2021-02-04T15:28:27.323" v="3089" actId="26606"/>
          <ac:spMkLst>
            <pc:docMk/>
            <pc:sldMk cId="1099728615" sldId="287"/>
            <ac:spMk id="10" creationId="{6166C6D1-23AC-49C4-BA07-238E4E9F8CEB}"/>
          </ac:spMkLst>
        </pc:spChg>
        <pc:spChg chg="add">
          <ac:chgData name="Aroosa Sawati" userId="9d2d68ddb22957f5" providerId="LiveId" clId="{4D0FD864-6777-4308-8F93-3DA99815D6FF}" dt="2021-02-04T15:28:27.323" v="3089" actId="26606"/>
          <ac:spMkLst>
            <pc:docMk/>
            <pc:sldMk cId="1099728615" sldId="287"/>
            <ac:spMk id="12" creationId="{1C091803-41C2-48E0-9228-5148460C7479}"/>
          </ac:spMkLst>
        </pc:spChg>
        <pc:picChg chg="add del">
          <ac:chgData name="Aroosa Sawati" userId="9d2d68ddb22957f5" providerId="LiveId" clId="{4D0FD864-6777-4308-8F93-3DA99815D6FF}" dt="2021-02-04T14:08:43.231" v="2203"/>
          <ac:picMkLst>
            <pc:docMk/>
            <pc:sldMk cId="1099728615" sldId="287"/>
            <ac:picMk id="4" creationId="{101A3D0A-E9D6-4160-BF8B-DF5704B358A5}"/>
          </ac:picMkLst>
        </pc:picChg>
      </pc:sldChg>
      <pc:sldChg chg="addSp delSp modSp new del mod setBg setClrOvrMap">
        <pc:chgData name="Aroosa Sawati" userId="9d2d68ddb22957f5" providerId="LiveId" clId="{4D0FD864-6777-4308-8F93-3DA99815D6FF}" dt="2021-02-04T16:20:12.142" v="3638" actId="47"/>
        <pc:sldMkLst>
          <pc:docMk/>
          <pc:sldMk cId="3694268819" sldId="288"/>
        </pc:sldMkLst>
        <pc:spChg chg="add del mod">
          <ac:chgData name="Aroosa Sawati" userId="9d2d68ddb22957f5" providerId="LiveId" clId="{4D0FD864-6777-4308-8F93-3DA99815D6FF}" dt="2021-02-04T15:41:52.971" v="3222"/>
          <ac:spMkLst>
            <pc:docMk/>
            <pc:sldMk cId="3694268819" sldId="288"/>
            <ac:spMk id="2" creationId="{F79911BB-AEA7-4C53-982A-88C65D1F8958}"/>
          </ac:spMkLst>
        </pc:spChg>
        <pc:spChg chg="add mod">
          <ac:chgData name="Aroosa Sawati" userId="9d2d68ddb22957f5" providerId="LiveId" clId="{4D0FD864-6777-4308-8F93-3DA99815D6FF}" dt="2021-02-04T15:42:37.782" v="3239" actId="6549"/>
          <ac:spMkLst>
            <pc:docMk/>
            <pc:sldMk cId="3694268819" sldId="288"/>
            <ac:spMk id="3" creationId="{D8AB9295-F01B-4A19-B934-8953D3BC653D}"/>
          </ac:spMkLst>
        </pc:spChg>
        <pc:spChg chg="add mod">
          <ac:chgData name="Aroosa Sawati" userId="9d2d68ddb22957f5" providerId="LiveId" clId="{4D0FD864-6777-4308-8F93-3DA99815D6FF}" dt="2021-02-04T15:44:08.151" v="3244" actId="20577"/>
          <ac:spMkLst>
            <pc:docMk/>
            <pc:sldMk cId="3694268819" sldId="288"/>
            <ac:spMk id="4" creationId="{80AD6993-B40D-44EF-B153-8E079AA742E2}"/>
          </ac:spMkLst>
        </pc:spChg>
        <pc:spChg chg="add del mod">
          <ac:chgData name="Aroosa Sawati" userId="9d2d68ddb22957f5" providerId="LiveId" clId="{4D0FD864-6777-4308-8F93-3DA99815D6FF}" dt="2021-02-04T15:46:16.553" v="3332"/>
          <ac:spMkLst>
            <pc:docMk/>
            <pc:sldMk cId="3694268819" sldId="288"/>
            <ac:spMk id="5" creationId="{C6E7B66F-433A-4CE7-BA6E-CF4C6F5ECD6B}"/>
          </ac:spMkLst>
        </pc:spChg>
        <pc:spChg chg="add mod">
          <ac:chgData name="Aroosa Sawati" userId="9d2d68ddb22957f5" providerId="LiveId" clId="{4D0FD864-6777-4308-8F93-3DA99815D6FF}" dt="2021-02-04T15:44:56.315" v="3275" actId="20577"/>
          <ac:spMkLst>
            <pc:docMk/>
            <pc:sldMk cId="3694268819" sldId="288"/>
            <ac:spMk id="6" creationId="{6B764E94-EF3B-48A0-ADAC-B070EBA18F8E}"/>
          </ac:spMkLst>
        </pc:spChg>
        <pc:spChg chg="add mod">
          <ac:chgData name="Aroosa Sawati" userId="9d2d68ddb22957f5" providerId="LiveId" clId="{4D0FD864-6777-4308-8F93-3DA99815D6FF}" dt="2021-02-04T15:46:09.298" v="3330" actId="313"/>
          <ac:spMkLst>
            <pc:docMk/>
            <pc:sldMk cId="3694268819" sldId="288"/>
            <ac:spMk id="7" creationId="{65A4BF20-5562-4AFC-BFE0-1C1AC936809A}"/>
          </ac:spMkLst>
        </pc:spChg>
        <pc:spChg chg="add del">
          <ac:chgData name="Aroosa Sawati" userId="9d2d68ddb22957f5" providerId="LiveId" clId="{4D0FD864-6777-4308-8F93-3DA99815D6FF}" dt="2021-02-04T15:40:56.370" v="3207" actId="26606"/>
          <ac:spMkLst>
            <pc:docMk/>
            <pc:sldMk cId="3694268819" sldId="288"/>
            <ac:spMk id="71" creationId="{42A4FC2C-047E-45A5-965D-8E1E3BF09BC6}"/>
          </ac:spMkLst>
        </pc:spChg>
        <pc:spChg chg="add del">
          <ac:chgData name="Aroosa Sawati" userId="9d2d68ddb22957f5" providerId="LiveId" clId="{4D0FD864-6777-4308-8F93-3DA99815D6FF}" dt="2021-02-04T15:41:01.450" v="3209" actId="26606"/>
          <ac:spMkLst>
            <pc:docMk/>
            <pc:sldMk cId="3694268819" sldId="288"/>
            <ac:spMk id="73" creationId="{CB44330D-EA18-4254-AA95-EB49948539B8}"/>
          </ac:spMkLst>
        </pc:spChg>
        <pc:spChg chg="add del">
          <ac:chgData name="Aroosa Sawati" userId="9d2d68ddb22957f5" providerId="LiveId" clId="{4D0FD864-6777-4308-8F93-3DA99815D6FF}" dt="2021-02-04T15:41:01.450" v="3209" actId="26606"/>
          <ac:spMkLst>
            <pc:docMk/>
            <pc:sldMk cId="3694268819" sldId="288"/>
            <ac:spMk id="1028" creationId="{32BC26D8-82FB-445E-AA49-62A77D7C1EE0}"/>
          </ac:spMkLst>
        </pc:spChg>
        <pc:picChg chg="add mod">
          <ac:chgData name="Aroosa Sawati" userId="9d2d68ddb22957f5" providerId="LiveId" clId="{4D0FD864-6777-4308-8F93-3DA99815D6FF}" dt="2021-02-04T15:44:21.047" v="3246" actId="1076"/>
          <ac:picMkLst>
            <pc:docMk/>
            <pc:sldMk cId="3694268819" sldId="288"/>
            <ac:picMk id="1026" creationId="{D164075E-68B9-4F8C-B44B-E4C8A878B6CF}"/>
          </ac:picMkLst>
        </pc:picChg>
      </pc:sldChg>
      <pc:sldChg chg="addSp delSp modSp new mod modTransition">
        <pc:chgData name="Aroosa Sawati" userId="9d2d68ddb22957f5" providerId="LiveId" clId="{4D0FD864-6777-4308-8F93-3DA99815D6FF}" dt="2021-02-05T11:15:59.154" v="6498" actId="1076"/>
        <pc:sldMkLst>
          <pc:docMk/>
          <pc:sldMk cId="481443253" sldId="289"/>
        </pc:sldMkLst>
        <pc:spChg chg="add del mod">
          <ac:chgData name="Aroosa Sawati" userId="9d2d68ddb22957f5" providerId="LiveId" clId="{4D0FD864-6777-4308-8F93-3DA99815D6FF}" dt="2021-02-04T16:08:46.294" v="3466" actId="478"/>
          <ac:spMkLst>
            <pc:docMk/>
            <pc:sldMk cId="481443253" sldId="289"/>
            <ac:spMk id="2" creationId="{F1795A9D-C68D-4A18-A30F-3870DCB79A1E}"/>
          </ac:spMkLst>
        </pc:spChg>
        <pc:spChg chg="add del mod">
          <ac:chgData name="Aroosa Sawati" userId="9d2d68ddb22957f5" providerId="LiveId" clId="{4D0FD864-6777-4308-8F93-3DA99815D6FF}" dt="2021-02-04T16:08:50.433" v="3468" actId="478"/>
          <ac:spMkLst>
            <pc:docMk/>
            <pc:sldMk cId="481443253" sldId="289"/>
            <ac:spMk id="3" creationId="{1A6B34C3-42D6-497C-81A9-8CDD63836AFB}"/>
          </ac:spMkLst>
        </pc:spChg>
        <pc:spChg chg="add del mod">
          <ac:chgData name="Aroosa Sawati" userId="9d2d68ddb22957f5" providerId="LiveId" clId="{4D0FD864-6777-4308-8F93-3DA99815D6FF}" dt="2021-02-04T16:08:48.540" v="3467" actId="478"/>
          <ac:spMkLst>
            <pc:docMk/>
            <pc:sldMk cId="481443253" sldId="289"/>
            <ac:spMk id="4" creationId="{0C8E0B00-E9C4-4BB7-A09D-AF774D52D9D4}"/>
          </ac:spMkLst>
        </pc:spChg>
        <pc:spChg chg="add mod">
          <ac:chgData name="Aroosa Sawati" userId="9d2d68ddb22957f5" providerId="LiveId" clId="{4D0FD864-6777-4308-8F93-3DA99815D6FF}" dt="2021-02-05T09:38:53.055" v="6375" actId="20577"/>
          <ac:spMkLst>
            <pc:docMk/>
            <pc:sldMk cId="481443253" sldId="289"/>
            <ac:spMk id="5" creationId="{4FC3960F-73D0-4D8D-8D2E-E33CDE2F4405}"/>
          </ac:spMkLst>
        </pc:spChg>
        <pc:spChg chg="add del mod">
          <ac:chgData name="Aroosa Sawati" userId="9d2d68ddb22957f5" providerId="LiveId" clId="{4D0FD864-6777-4308-8F93-3DA99815D6FF}" dt="2021-02-04T16:08:54.203" v="3469" actId="478"/>
          <ac:spMkLst>
            <pc:docMk/>
            <pc:sldMk cId="481443253" sldId="289"/>
            <ac:spMk id="6" creationId="{911A4EE5-B103-4BD2-90E0-9813E320EEE7}"/>
          </ac:spMkLst>
        </pc:spChg>
        <pc:spChg chg="add mod">
          <ac:chgData name="Aroosa Sawati" userId="9d2d68ddb22957f5" providerId="LiveId" clId="{4D0FD864-6777-4308-8F93-3DA99815D6FF}" dt="2021-02-05T07:56:49.010" v="5874" actId="1076"/>
          <ac:spMkLst>
            <pc:docMk/>
            <pc:sldMk cId="481443253" sldId="289"/>
            <ac:spMk id="7" creationId="{BB6E8B6B-6BE1-4AD9-9B67-23B4FF27691E}"/>
          </ac:spMkLst>
        </pc:spChg>
        <pc:spChg chg="add del mod">
          <ac:chgData name="Aroosa Sawati" userId="9d2d68ddb22957f5" providerId="LiveId" clId="{4D0FD864-6777-4308-8F93-3DA99815D6FF}" dt="2021-02-04T16:05:03.277" v="3407"/>
          <ac:spMkLst>
            <pc:docMk/>
            <pc:sldMk cId="481443253" sldId="289"/>
            <ac:spMk id="8" creationId="{DC2FF279-EAF7-451B-84B0-22C3F8E717B3}"/>
          </ac:spMkLst>
        </pc:spChg>
        <pc:spChg chg="add mod">
          <ac:chgData name="Aroosa Sawati" userId="9d2d68ddb22957f5" providerId="LiveId" clId="{4D0FD864-6777-4308-8F93-3DA99815D6FF}" dt="2021-02-05T07:57:28.874" v="5884" actId="1076"/>
          <ac:spMkLst>
            <pc:docMk/>
            <pc:sldMk cId="481443253" sldId="289"/>
            <ac:spMk id="9" creationId="{7C3B5DE7-8D82-4FA2-AB88-3BDB72F076D5}"/>
          </ac:spMkLst>
        </pc:spChg>
        <pc:spChg chg="add mod">
          <ac:chgData name="Aroosa Sawati" userId="9d2d68ddb22957f5" providerId="LiveId" clId="{4D0FD864-6777-4308-8F93-3DA99815D6FF}" dt="2021-02-05T11:15:35.976" v="6492" actId="14100"/>
          <ac:spMkLst>
            <pc:docMk/>
            <pc:sldMk cId="481443253" sldId="289"/>
            <ac:spMk id="10" creationId="{7705DD2C-56D2-4C95-856B-AEFE282BFFDB}"/>
          </ac:spMkLst>
        </pc:spChg>
        <pc:spChg chg="add mod">
          <ac:chgData name="Aroosa Sawati" userId="9d2d68ddb22957f5" providerId="LiveId" clId="{4D0FD864-6777-4308-8F93-3DA99815D6FF}" dt="2021-02-05T07:56:59.720" v="5877" actId="1076"/>
          <ac:spMkLst>
            <pc:docMk/>
            <pc:sldMk cId="481443253" sldId="289"/>
            <ac:spMk id="11" creationId="{962DEDE9-6F7A-4B79-ABF8-55287D8C8B40}"/>
          </ac:spMkLst>
        </pc:spChg>
        <pc:spChg chg="add mod">
          <ac:chgData name="Aroosa Sawati" userId="9d2d68ddb22957f5" providerId="LiveId" clId="{4D0FD864-6777-4308-8F93-3DA99815D6FF}" dt="2021-02-05T07:56:56.264" v="5876" actId="1076"/>
          <ac:spMkLst>
            <pc:docMk/>
            <pc:sldMk cId="481443253" sldId="289"/>
            <ac:spMk id="12" creationId="{89C9041C-4D59-46C2-8FC9-9D70F82BC907}"/>
          </ac:spMkLst>
        </pc:spChg>
        <pc:spChg chg="add mod">
          <ac:chgData name="Aroosa Sawati" userId="9d2d68ddb22957f5" providerId="LiveId" clId="{4D0FD864-6777-4308-8F93-3DA99815D6FF}" dt="2021-02-05T07:53:59.474" v="5837" actId="14100"/>
          <ac:spMkLst>
            <pc:docMk/>
            <pc:sldMk cId="481443253" sldId="289"/>
            <ac:spMk id="13" creationId="{F091E780-0098-46C2-81C2-DF688B137851}"/>
          </ac:spMkLst>
        </pc:spChg>
        <pc:spChg chg="add del mod">
          <ac:chgData name="Aroosa Sawati" userId="9d2d68ddb22957f5" providerId="LiveId" clId="{4D0FD864-6777-4308-8F93-3DA99815D6FF}" dt="2021-02-05T07:54:03.027" v="5838" actId="14100"/>
          <ac:spMkLst>
            <pc:docMk/>
            <pc:sldMk cId="481443253" sldId="289"/>
            <ac:spMk id="14" creationId="{F99E39E5-A811-4F6A-ACC3-F141147CC873}"/>
          </ac:spMkLst>
        </pc:spChg>
        <pc:spChg chg="add mod">
          <ac:chgData name="Aroosa Sawati" userId="9d2d68ddb22957f5" providerId="LiveId" clId="{4D0FD864-6777-4308-8F93-3DA99815D6FF}" dt="2021-02-05T07:57:26.304" v="5883" actId="1076"/>
          <ac:spMkLst>
            <pc:docMk/>
            <pc:sldMk cId="481443253" sldId="289"/>
            <ac:spMk id="15" creationId="{FA9309C6-B7B1-4F9C-A1D3-0DED35369D0A}"/>
          </ac:spMkLst>
        </pc:spChg>
        <pc:spChg chg="add mod">
          <ac:chgData name="Aroosa Sawati" userId="9d2d68ddb22957f5" providerId="LiveId" clId="{4D0FD864-6777-4308-8F93-3DA99815D6FF}" dt="2021-02-05T07:57:24.151" v="5882" actId="1076"/>
          <ac:spMkLst>
            <pc:docMk/>
            <pc:sldMk cId="481443253" sldId="289"/>
            <ac:spMk id="16" creationId="{1AE597BD-DDE4-4D23-9355-BE05C6A58C30}"/>
          </ac:spMkLst>
        </pc:spChg>
        <pc:spChg chg="add del mod">
          <ac:chgData name="Aroosa Sawati" userId="9d2d68ddb22957f5" providerId="LiveId" clId="{4D0FD864-6777-4308-8F93-3DA99815D6FF}" dt="2021-02-05T07:39:10.796" v="5589" actId="478"/>
          <ac:spMkLst>
            <pc:docMk/>
            <pc:sldMk cId="481443253" sldId="289"/>
            <ac:spMk id="17" creationId="{F4BFE573-D1A9-44F0-AFAD-EEB1515CAA01}"/>
          </ac:spMkLst>
        </pc:spChg>
        <pc:spChg chg="add del mod">
          <ac:chgData name="Aroosa Sawati" userId="9d2d68ddb22957f5" providerId="LiveId" clId="{4D0FD864-6777-4308-8F93-3DA99815D6FF}" dt="2021-02-05T07:45:35.021" v="5706" actId="478"/>
          <ac:spMkLst>
            <pc:docMk/>
            <pc:sldMk cId="481443253" sldId="289"/>
            <ac:spMk id="18" creationId="{5F58EED6-294F-471A-A21A-5D3D3F1464B1}"/>
          </ac:spMkLst>
        </pc:spChg>
        <pc:spChg chg="add mod">
          <ac:chgData name="Aroosa Sawati" userId="9d2d68ddb22957f5" providerId="LiveId" clId="{4D0FD864-6777-4308-8F93-3DA99815D6FF}" dt="2021-02-05T07:57:06.114" v="5878" actId="1076"/>
          <ac:spMkLst>
            <pc:docMk/>
            <pc:sldMk cId="481443253" sldId="289"/>
            <ac:spMk id="21" creationId="{7BBF36C6-68FA-46DA-99A0-6860DF5AD2A5}"/>
          </ac:spMkLst>
        </pc:spChg>
        <pc:spChg chg="add mod">
          <ac:chgData name="Aroosa Sawati" userId="9d2d68ddb22957f5" providerId="LiveId" clId="{4D0FD864-6777-4308-8F93-3DA99815D6FF}" dt="2021-02-05T09:39:50.532" v="6386" actId="20577"/>
          <ac:spMkLst>
            <pc:docMk/>
            <pc:sldMk cId="481443253" sldId="289"/>
            <ac:spMk id="22" creationId="{73BDE7E5-1064-4D65-B561-55C14C3A4EB5}"/>
          </ac:spMkLst>
        </pc:spChg>
        <pc:spChg chg="add mod">
          <ac:chgData name="Aroosa Sawati" userId="9d2d68ddb22957f5" providerId="LiveId" clId="{4D0FD864-6777-4308-8F93-3DA99815D6FF}" dt="2021-02-05T08:33:06.756" v="6279" actId="207"/>
          <ac:spMkLst>
            <pc:docMk/>
            <pc:sldMk cId="481443253" sldId="289"/>
            <ac:spMk id="23" creationId="{3CCB58CD-1D61-4B23-B08B-E66AF6173257}"/>
          </ac:spMkLst>
        </pc:spChg>
        <pc:picChg chg="add del mod">
          <ac:chgData name="Aroosa Sawati" userId="9d2d68ddb22957f5" providerId="LiveId" clId="{4D0FD864-6777-4308-8F93-3DA99815D6FF}" dt="2021-02-04T16:23:02.200" v="3651" actId="478"/>
          <ac:picMkLst>
            <pc:docMk/>
            <pc:sldMk cId="481443253" sldId="289"/>
            <ac:picMk id="17" creationId="{8097AC79-559D-429A-8194-0772BB949E23}"/>
          </ac:picMkLst>
        </pc:picChg>
        <pc:picChg chg="add del mod">
          <ac:chgData name="Aroosa Sawati" userId="9d2d68ddb22957f5" providerId="LiveId" clId="{4D0FD864-6777-4308-8F93-3DA99815D6FF}" dt="2021-02-04T16:23:36.335" v="3654" actId="478"/>
          <ac:picMkLst>
            <pc:docMk/>
            <pc:sldMk cId="481443253" sldId="289"/>
            <ac:picMk id="18" creationId="{49F940E1-9524-4C2B-A234-E2C372107CA6}"/>
          </ac:picMkLst>
        </pc:picChg>
        <pc:picChg chg="add del mod">
          <ac:chgData name="Aroosa Sawati" userId="9d2d68ddb22957f5" providerId="LiveId" clId="{4D0FD864-6777-4308-8F93-3DA99815D6FF}" dt="2021-02-05T11:14:42.055" v="6444" actId="478"/>
          <ac:picMkLst>
            <pc:docMk/>
            <pc:sldMk cId="481443253" sldId="289"/>
            <ac:picMk id="19" creationId="{8D399C85-9538-485B-82F2-EE17E98644DF}"/>
          </ac:picMkLst>
        </pc:picChg>
        <pc:picChg chg="add mod">
          <ac:chgData name="Aroosa Sawati" userId="9d2d68ddb22957f5" providerId="LiveId" clId="{4D0FD864-6777-4308-8F93-3DA99815D6FF}" dt="2021-02-05T07:54:09.210" v="5840" actId="1076"/>
          <ac:picMkLst>
            <pc:docMk/>
            <pc:sldMk cId="481443253" sldId="289"/>
            <ac:picMk id="20" creationId="{001AAB8E-6D5E-404E-AAC2-EB2C016638E6}"/>
          </ac:picMkLst>
        </pc:picChg>
        <pc:picChg chg="add mod">
          <ac:chgData name="Aroosa Sawati" userId="9d2d68ddb22957f5" providerId="LiveId" clId="{4D0FD864-6777-4308-8F93-3DA99815D6FF}" dt="2021-02-05T11:15:59.154" v="6498" actId="1076"/>
          <ac:picMkLst>
            <pc:docMk/>
            <pc:sldMk cId="481443253" sldId="289"/>
            <ac:picMk id="24" creationId="{D58F584E-56EC-479E-AE96-8CD8223792F8}"/>
          </ac:picMkLst>
        </pc:picChg>
        <pc:picChg chg="add del mod">
          <ac:chgData name="Aroosa Sawati" userId="9d2d68ddb22957f5" providerId="LiveId" clId="{4D0FD864-6777-4308-8F93-3DA99815D6FF}" dt="2021-02-05T07:57:15.567" v="5881" actId="1076"/>
          <ac:picMkLst>
            <pc:docMk/>
            <pc:sldMk cId="481443253" sldId="289"/>
            <ac:picMk id="1026" creationId="{407F43E0-2CFA-401F-ACBB-D42E13D4CC8C}"/>
          </ac:picMkLst>
        </pc:picChg>
        <pc:picChg chg="add del mod">
          <ac:chgData name="Aroosa Sawati" userId="9d2d68ddb22957f5" providerId="LiveId" clId="{4D0FD864-6777-4308-8F93-3DA99815D6FF}" dt="2021-02-04T16:22:33.521" v="3648" actId="478"/>
          <ac:picMkLst>
            <pc:docMk/>
            <pc:sldMk cId="481443253" sldId="289"/>
            <ac:picMk id="2050" creationId="{614C5F65-D8CD-4767-9CA5-8868DC9A50C9}"/>
          </ac:picMkLst>
        </pc:picChg>
        <pc:picChg chg="add mod">
          <ac:chgData name="Aroosa Sawati" userId="9d2d68ddb22957f5" providerId="LiveId" clId="{4D0FD864-6777-4308-8F93-3DA99815D6FF}" dt="2021-02-05T07:54:20.223" v="5847" actId="1076"/>
          <ac:picMkLst>
            <pc:docMk/>
            <pc:sldMk cId="481443253" sldId="289"/>
            <ac:picMk id="2052" creationId="{C33BAB63-6E93-401C-96E6-E6EDC7FE44FE}"/>
          </ac:picMkLst>
        </pc:picChg>
        <pc:picChg chg="add mod">
          <ac:chgData name="Aroosa Sawati" userId="9d2d68ddb22957f5" providerId="LiveId" clId="{4D0FD864-6777-4308-8F93-3DA99815D6FF}" dt="2021-02-05T07:54:15.968" v="5844" actId="1076"/>
          <ac:picMkLst>
            <pc:docMk/>
            <pc:sldMk cId="481443253" sldId="289"/>
            <ac:picMk id="2054" creationId="{3BA3F6AD-BC95-41B3-BED5-B2C225C507AF}"/>
          </ac:picMkLst>
        </pc:picChg>
      </pc:sldChg>
      <pc:sldChg chg="addSp delSp modSp new mod">
        <pc:chgData name="Aroosa Sawati" userId="9d2d68ddb22957f5" providerId="LiveId" clId="{4D0FD864-6777-4308-8F93-3DA99815D6FF}" dt="2021-02-05T09:31:54.288" v="6368" actId="20577"/>
        <pc:sldMkLst>
          <pc:docMk/>
          <pc:sldMk cId="1092849858" sldId="290"/>
        </pc:sldMkLst>
        <pc:spChg chg="add mod">
          <ac:chgData name="Aroosa Sawati" userId="9d2d68ddb22957f5" providerId="LiveId" clId="{4D0FD864-6777-4308-8F93-3DA99815D6FF}" dt="2021-02-04T17:05:12.795" v="4379" actId="1076"/>
          <ac:spMkLst>
            <pc:docMk/>
            <pc:sldMk cId="1092849858" sldId="290"/>
            <ac:spMk id="2" creationId="{E024A714-DF02-4829-9CB4-6FE9FE2760CB}"/>
          </ac:spMkLst>
        </pc:spChg>
        <pc:spChg chg="add mod">
          <ac:chgData name="Aroosa Sawati" userId="9d2d68ddb22957f5" providerId="LiveId" clId="{4D0FD864-6777-4308-8F93-3DA99815D6FF}" dt="2021-02-04T17:04:57.305" v="4375" actId="1076"/>
          <ac:spMkLst>
            <pc:docMk/>
            <pc:sldMk cId="1092849858" sldId="290"/>
            <ac:spMk id="4" creationId="{3258B51F-1AEA-4CDC-92B2-178903792A02}"/>
          </ac:spMkLst>
        </pc:spChg>
        <pc:spChg chg="add mod">
          <ac:chgData name="Aroosa Sawati" userId="9d2d68ddb22957f5" providerId="LiveId" clId="{4D0FD864-6777-4308-8F93-3DA99815D6FF}" dt="2021-02-04T17:04:50.178" v="4371" actId="1076"/>
          <ac:spMkLst>
            <pc:docMk/>
            <pc:sldMk cId="1092849858" sldId="290"/>
            <ac:spMk id="5" creationId="{0EF7744F-5067-4B67-B81C-D2E763662B17}"/>
          </ac:spMkLst>
        </pc:spChg>
        <pc:spChg chg="add mod">
          <ac:chgData name="Aroosa Sawati" userId="9d2d68ddb22957f5" providerId="LiveId" clId="{4D0FD864-6777-4308-8F93-3DA99815D6FF}" dt="2021-02-04T17:04:55.511" v="4374" actId="1076"/>
          <ac:spMkLst>
            <pc:docMk/>
            <pc:sldMk cId="1092849858" sldId="290"/>
            <ac:spMk id="6" creationId="{5756C6D3-2F88-4A50-8121-E82B61B75575}"/>
          </ac:spMkLst>
        </pc:spChg>
        <pc:spChg chg="add mod">
          <ac:chgData name="Aroosa Sawati" userId="9d2d68ddb22957f5" providerId="LiveId" clId="{4D0FD864-6777-4308-8F93-3DA99815D6FF}" dt="2021-02-04T17:05:03.384" v="4376" actId="1076"/>
          <ac:spMkLst>
            <pc:docMk/>
            <pc:sldMk cId="1092849858" sldId="290"/>
            <ac:spMk id="7" creationId="{68BE8E24-FCFD-4ECD-B06F-A504C42BCEEF}"/>
          </ac:spMkLst>
        </pc:spChg>
        <pc:spChg chg="add del mod">
          <ac:chgData name="Aroosa Sawati" userId="9d2d68ddb22957f5" providerId="LiveId" clId="{4D0FD864-6777-4308-8F93-3DA99815D6FF}" dt="2021-02-04T17:07:23.063" v="4431" actId="478"/>
          <ac:spMkLst>
            <pc:docMk/>
            <pc:sldMk cId="1092849858" sldId="290"/>
            <ac:spMk id="12" creationId="{DB296961-DE92-4B35-BE87-5F95E4A639DF}"/>
          </ac:spMkLst>
        </pc:spChg>
        <pc:spChg chg="add del mod">
          <ac:chgData name="Aroosa Sawati" userId="9d2d68ddb22957f5" providerId="LiveId" clId="{4D0FD864-6777-4308-8F93-3DA99815D6FF}" dt="2021-02-05T08:10:10.848" v="6138"/>
          <ac:spMkLst>
            <pc:docMk/>
            <pc:sldMk cId="1092849858" sldId="290"/>
            <ac:spMk id="12" creationId="{EF766991-683E-4AFE-AC5D-429C9C42B219}"/>
          </ac:spMkLst>
        </pc:spChg>
        <pc:spChg chg="add del mod">
          <ac:chgData name="Aroosa Sawati" userId="9d2d68ddb22957f5" providerId="LiveId" clId="{4D0FD864-6777-4308-8F93-3DA99815D6FF}" dt="2021-02-05T08:04:26.727" v="5935" actId="21"/>
          <ac:spMkLst>
            <pc:docMk/>
            <pc:sldMk cId="1092849858" sldId="290"/>
            <ac:spMk id="13" creationId="{F7A82AD8-E226-4551-A8BB-09372A3FB50A}"/>
          </ac:spMkLst>
        </pc:spChg>
        <pc:spChg chg="add mod">
          <ac:chgData name="Aroosa Sawati" userId="9d2d68ddb22957f5" providerId="LiveId" clId="{4D0FD864-6777-4308-8F93-3DA99815D6FF}" dt="2021-02-05T03:33:26.827" v="4644" actId="1076"/>
          <ac:spMkLst>
            <pc:docMk/>
            <pc:sldMk cId="1092849858" sldId="290"/>
            <ac:spMk id="14" creationId="{CCE314A1-D55A-4CE8-86E1-38FAADE791F2}"/>
          </ac:spMkLst>
        </pc:spChg>
        <pc:spChg chg="add mod">
          <ac:chgData name="Aroosa Sawati" userId="9d2d68ddb22957f5" providerId="LiveId" clId="{4D0FD864-6777-4308-8F93-3DA99815D6FF}" dt="2021-02-05T03:34:00.990" v="4651" actId="339"/>
          <ac:spMkLst>
            <pc:docMk/>
            <pc:sldMk cId="1092849858" sldId="290"/>
            <ac:spMk id="15" creationId="{CC21E5D5-B8C8-4878-9F3C-C4AE113F0AF0}"/>
          </ac:spMkLst>
        </pc:spChg>
        <pc:spChg chg="add mod">
          <ac:chgData name="Aroosa Sawati" userId="9d2d68ddb22957f5" providerId="LiveId" clId="{4D0FD864-6777-4308-8F93-3DA99815D6FF}" dt="2021-02-05T03:33:34.429" v="4646" actId="14100"/>
          <ac:spMkLst>
            <pc:docMk/>
            <pc:sldMk cId="1092849858" sldId="290"/>
            <ac:spMk id="16" creationId="{AC86ACE1-87A1-4633-9CD9-A0FEF03E4B15}"/>
          </ac:spMkLst>
        </pc:spChg>
        <pc:spChg chg="add mod">
          <ac:chgData name="Aroosa Sawati" userId="9d2d68ddb22957f5" providerId="LiveId" clId="{4D0FD864-6777-4308-8F93-3DA99815D6FF}" dt="2021-02-05T03:34:06.972" v="4652" actId="339"/>
          <ac:spMkLst>
            <pc:docMk/>
            <pc:sldMk cId="1092849858" sldId="290"/>
            <ac:spMk id="17" creationId="{134B15A4-3C7D-4094-9EF8-8ACA14CA84BC}"/>
          </ac:spMkLst>
        </pc:spChg>
        <pc:spChg chg="add mod">
          <ac:chgData name="Aroosa Sawati" userId="9d2d68ddb22957f5" providerId="LiveId" clId="{4D0FD864-6777-4308-8F93-3DA99815D6FF}" dt="2021-02-05T03:34:13.417" v="4653" actId="339"/>
          <ac:spMkLst>
            <pc:docMk/>
            <pc:sldMk cId="1092849858" sldId="290"/>
            <ac:spMk id="18" creationId="{D5A52AC2-9554-4E9B-B604-C9D8CE5612E5}"/>
          </ac:spMkLst>
        </pc:spChg>
        <pc:spChg chg="add mod">
          <ac:chgData name="Aroosa Sawati" userId="9d2d68ddb22957f5" providerId="LiveId" clId="{4D0FD864-6777-4308-8F93-3DA99815D6FF}" dt="2021-02-05T09:31:54.288" v="6368" actId="20577"/>
          <ac:spMkLst>
            <pc:docMk/>
            <pc:sldMk cId="1092849858" sldId="290"/>
            <ac:spMk id="19" creationId="{83DD00D8-434B-4E70-AD2D-16EF4E37AB6F}"/>
          </ac:spMkLst>
        </pc:spChg>
        <pc:spChg chg="add del mod">
          <ac:chgData name="Aroosa Sawati" userId="9d2d68ddb22957f5" providerId="LiveId" clId="{4D0FD864-6777-4308-8F93-3DA99815D6FF}" dt="2021-02-05T08:29:07.020" v="6182" actId="478"/>
          <ac:spMkLst>
            <pc:docMk/>
            <pc:sldMk cId="1092849858" sldId="290"/>
            <ac:spMk id="20" creationId="{874DBD56-A0C7-40CB-A319-31F49AD1D8B0}"/>
          </ac:spMkLst>
        </pc:spChg>
        <pc:picChg chg="add mod">
          <ac:chgData name="Aroosa Sawati" userId="9d2d68ddb22957f5" providerId="LiveId" clId="{4D0FD864-6777-4308-8F93-3DA99815D6FF}" dt="2021-02-05T08:01:03.145" v="5896" actId="1076"/>
          <ac:picMkLst>
            <pc:docMk/>
            <pc:sldMk cId="1092849858" sldId="290"/>
            <ac:picMk id="3" creationId="{2EB559BF-27A3-4953-A7D3-5B6784B64D77}"/>
          </ac:picMkLst>
        </pc:picChg>
        <pc:picChg chg="add mod">
          <ac:chgData name="Aroosa Sawati" userId="9d2d68ddb22957f5" providerId="LiveId" clId="{4D0FD864-6777-4308-8F93-3DA99815D6FF}" dt="2021-02-05T08:02:55.052" v="5903" actId="1076"/>
          <ac:picMkLst>
            <pc:docMk/>
            <pc:sldMk cId="1092849858" sldId="290"/>
            <ac:picMk id="8" creationId="{18B19227-AD4E-4C80-9641-0B5E33ECCE84}"/>
          </ac:picMkLst>
        </pc:picChg>
        <pc:picChg chg="add mod">
          <ac:chgData name="Aroosa Sawati" userId="9d2d68ddb22957f5" providerId="LiveId" clId="{4D0FD864-6777-4308-8F93-3DA99815D6FF}" dt="2021-02-04T17:05:24.282" v="4384" actId="1076"/>
          <ac:picMkLst>
            <pc:docMk/>
            <pc:sldMk cId="1092849858" sldId="290"/>
            <ac:picMk id="9" creationId="{AAA6547F-5C6A-4F3B-B6F6-185A4EB6CB05}"/>
          </ac:picMkLst>
        </pc:picChg>
        <pc:picChg chg="add mod">
          <ac:chgData name="Aroosa Sawati" userId="9d2d68ddb22957f5" providerId="LiveId" clId="{4D0FD864-6777-4308-8F93-3DA99815D6FF}" dt="2021-02-05T08:03:28.267" v="5906" actId="1076"/>
          <ac:picMkLst>
            <pc:docMk/>
            <pc:sldMk cId="1092849858" sldId="290"/>
            <ac:picMk id="10" creationId="{98C52B5F-BE69-4A38-9538-893A199EDBE8}"/>
          </ac:picMkLst>
        </pc:picChg>
        <pc:picChg chg="add mod">
          <ac:chgData name="Aroosa Sawati" userId="9d2d68ddb22957f5" providerId="LiveId" clId="{4D0FD864-6777-4308-8F93-3DA99815D6FF}" dt="2021-02-04T17:05:18.989" v="4382" actId="1076"/>
          <ac:picMkLst>
            <pc:docMk/>
            <pc:sldMk cId="1092849858" sldId="290"/>
            <ac:picMk id="11" creationId="{393B6B04-C6F1-4F01-B360-17A38CD1819A}"/>
          </ac:picMkLst>
        </pc:picChg>
      </pc:sldChg>
      <pc:sldChg chg="addSp delSp modSp new del mod ord setBg">
        <pc:chgData name="Aroosa Sawati" userId="9d2d68ddb22957f5" providerId="LiveId" clId="{4D0FD864-6777-4308-8F93-3DA99815D6FF}" dt="2021-02-05T04:33:47.487" v="5011" actId="47"/>
        <pc:sldMkLst>
          <pc:docMk/>
          <pc:sldMk cId="264503096" sldId="291"/>
        </pc:sldMkLst>
        <pc:spChg chg="add del">
          <ac:chgData name="Aroosa Sawati" userId="9d2d68ddb22957f5" providerId="LiveId" clId="{4D0FD864-6777-4308-8F93-3DA99815D6FF}" dt="2021-02-05T03:21:37.289" v="4537" actId="26606"/>
          <ac:spMkLst>
            <pc:docMk/>
            <pc:sldMk cId="264503096" sldId="291"/>
            <ac:spMk id="7" creationId="{B670DBD5-770C-4383-9F54-5B86E86BD5BB}"/>
          </ac:spMkLst>
        </pc:spChg>
        <pc:spChg chg="add del">
          <ac:chgData name="Aroosa Sawati" userId="9d2d68ddb22957f5" providerId="LiveId" clId="{4D0FD864-6777-4308-8F93-3DA99815D6FF}" dt="2021-02-05T03:21:56.086" v="4541" actId="26606"/>
          <ac:spMkLst>
            <pc:docMk/>
            <pc:sldMk cId="264503096" sldId="291"/>
            <ac:spMk id="11" creationId="{20CD21DB-082D-417D-A5AB-FC838AF9D944}"/>
          </ac:spMkLst>
        </pc:spChg>
        <pc:spChg chg="add del">
          <ac:chgData name="Aroosa Sawati" userId="9d2d68ddb22957f5" providerId="LiveId" clId="{4D0FD864-6777-4308-8F93-3DA99815D6FF}" dt="2021-02-05T03:21:56.086" v="4541" actId="26606"/>
          <ac:spMkLst>
            <pc:docMk/>
            <pc:sldMk cId="264503096" sldId="291"/>
            <ac:spMk id="12" creationId="{ED55A19D-297C-4231-AD1F-08EF9B4AA8F4}"/>
          </ac:spMkLst>
        </pc:spChg>
        <pc:spChg chg="add del">
          <ac:chgData name="Aroosa Sawati" userId="9d2d68ddb22957f5" providerId="LiveId" clId="{4D0FD864-6777-4308-8F93-3DA99815D6FF}" dt="2021-02-05T03:21:56.086" v="4541" actId="26606"/>
          <ac:spMkLst>
            <pc:docMk/>
            <pc:sldMk cId="264503096" sldId="291"/>
            <ac:spMk id="13" creationId="{EBAB6C56-3D38-4923-996E-BD474BBB91E9}"/>
          </ac:spMkLst>
        </pc:spChg>
        <pc:spChg chg="add del">
          <ac:chgData name="Aroosa Sawati" userId="9d2d68ddb22957f5" providerId="LiveId" clId="{4D0FD864-6777-4308-8F93-3DA99815D6FF}" dt="2021-02-05T03:21:58.617" v="4543" actId="26606"/>
          <ac:spMkLst>
            <pc:docMk/>
            <pc:sldMk cId="264503096" sldId="291"/>
            <ac:spMk id="15" creationId="{B670DBD5-770C-4383-9F54-5B86E86BD5BB}"/>
          </ac:spMkLst>
        </pc:spChg>
        <pc:spChg chg="add del">
          <ac:chgData name="Aroosa Sawati" userId="9d2d68ddb22957f5" providerId="LiveId" clId="{4D0FD864-6777-4308-8F93-3DA99815D6FF}" dt="2021-02-05T03:22:00.700" v="4545" actId="26606"/>
          <ac:spMkLst>
            <pc:docMk/>
            <pc:sldMk cId="264503096" sldId="291"/>
            <ac:spMk id="17" creationId="{57845966-6EFC-468A-9CC7-BAB4B95854E7}"/>
          </ac:spMkLst>
        </pc:spChg>
        <pc:spChg chg="add del">
          <ac:chgData name="Aroosa Sawati" userId="9d2d68ddb22957f5" providerId="LiveId" clId="{4D0FD864-6777-4308-8F93-3DA99815D6FF}" dt="2021-02-05T03:22:00.700" v="4545" actId="26606"/>
          <ac:spMkLst>
            <pc:docMk/>
            <pc:sldMk cId="264503096" sldId="291"/>
            <ac:spMk id="19" creationId="{ADAD1991-FFD1-4E94-ABAB-7560D33008E4}"/>
          </ac:spMkLst>
        </pc:spChg>
        <pc:spChg chg="add del">
          <ac:chgData name="Aroosa Sawati" userId="9d2d68ddb22957f5" providerId="LiveId" clId="{4D0FD864-6777-4308-8F93-3DA99815D6FF}" dt="2021-02-05T03:22:08.626" v="4547" actId="26606"/>
          <ac:spMkLst>
            <pc:docMk/>
            <pc:sldMk cId="264503096" sldId="291"/>
            <ac:spMk id="21" creationId="{82A5F716-98EF-42EF-A471-87C6DFDCC799}"/>
          </ac:spMkLst>
        </pc:spChg>
        <pc:spChg chg="add del">
          <ac:chgData name="Aroosa Sawati" userId="9d2d68ddb22957f5" providerId="LiveId" clId="{4D0FD864-6777-4308-8F93-3DA99815D6FF}" dt="2021-02-05T03:22:08.626" v="4547" actId="26606"/>
          <ac:spMkLst>
            <pc:docMk/>
            <pc:sldMk cId="264503096" sldId="291"/>
            <ac:spMk id="22" creationId="{B87687D8-4EF1-4EF2-BF7E-74BB4A3D1806}"/>
          </ac:spMkLst>
        </pc:spChg>
        <pc:spChg chg="add">
          <ac:chgData name="Aroosa Sawati" userId="9d2d68ddb22957f5" providerId="LiveId" clId="{4D0FD864-6777-4308-8F93-3DA99815D6FF}" dt="2021-02-05T03:22:08.628" v="4548" actId="26606"/>
          <ac:spMkLst>
            <pc:docMk/>
            <pc:sldMk cId="264503096" sldId="291"/>
            <ac:spMk id="24" creationId="{C3896A03-3945-419A-B66B-4EE266EDD152}"/>
          </ac:spMkLst>
        </pc:spChg>
        <pc:picChg chg="add mod">
          <ac:chgData name="Aroosa Sawati" userId="9d2d68ddb22957f5" providerId="LiveId" clId="{4D0FD864-6777-4308-8F93-3DA99815D6FF}" dt="2021-02-05T03:22:08.628" v="4548" actId="26606"/>
          <ac:picMkLst>
            <pc:docMk/>
            <pc:sldMk cId="264503096" sldId="291"/>
            <ac:picMk id="2" creationId="{34F9DAB7-770F-424C-90C8-F199964364C8}"/>
          </ac:picMkLst>
        </pc:picChg>
        <pc:picChg chg="add del">
          <ac:chgData name="Aroosa Sawati" userId="9d2d68ddb22957f5" providerId="LiveId" clId="{4D0FD864-6777-4308-8F93-3DA99815D6FF}" dt="2021-02-05T03:22:00.700" v="4545" actId="26606"/>
          <ac:picMkLst>
            <pc:docMk/>
            <pc:sldMk cId="264503096" sldId="291"/>
            <ac:picMk id="18" creationId="{75554383-98AF-4A47-BB65-705FAAA4BE6A}"/>
          </ac:picMkLst>
        </pc:picChg>
        <pc:picChg chg="add del mod">
          <ac:chgData name="Aroosa Sawati" userId="9d2d68ddb22957f5" providerId="LiveId" clId="{4D0FD864-6777-4308-8F93-3DA99815D6FF}" dt="2021-02-05T03:21:25.871" v="4534" actId="478"/>
          <ac:picMkLst>
            <pc:docMk/>
            <pc:sldMk cId="264503096" sldId="291"/>
            <ac:picMk id="3074" creationId="{CDBAF50A-2A3B-4001-B406-64BD8E3DC216}"/>
          </ac:picMkLst>
        </pc:picChg>
        <pc:cxnChg chg="add del">
          <ac:chgData name="Aroosa Sawati" userId="9d2d68ddb22957f5" providerId="LiveId" clId="{4D0FD864-6777-4308-8F93-3DA99815D6FF}" dt="2021-02-05T03:21:47.960" v="4539" actId="26606"/>
          <ac:cxnSpMkLst>
            <pc:docMk/>
            <pc:sldMk cId="264503096" sldId="291"/>
            <ac:cxnSpMk id="9" creationId="{22F6364A-B358-4BEE-B158-0734D2C938D4}"/>
          </ac:cxnSpMkLst>
        </pc:cxnChg>
      </pc:sldChg>
      <pc:sldChg chg="addSp delSp modSp new mod ord modTransition setBg">
        <pc:chgData name="Aroosa Sawati" userId="9d2d68ddb22957f5" providerId="LiveId" clId="{4D0FD864-6777-4308-8F93-3DA99815D6FF}" dt="2021-02-05T11:09:18.430" v="6414" actId="14100"/>
        <pc:sldMkLst>
          <pc:docMk/>
          <pc:sldMk cId="3939647205" sldId="292"/>
        </pc:sldMkLst>
        <pc:spChg chg="add del">
          <ac:chgData name="Aroosa Sawati" userId="9d2d68ddb22957f5" providerId="LiveId" clId="{4D0FD864-6777-4308-8F93-3DA99815D6FF}" dt="2021-02-05T04:33:00.400" v="4999" actId="26606"/>
          <ac:spMkLst>
            <pc:docMk/>
            <pc:sldMk cId="3939647205" sldId="292"/>
            <ac:spMk id="8" creationId="{8950AD4C-6AF3-49F8-94E1-DBCAFB39478B}"/>
          </ac:spMkLst>
        </pc:spChg>
        <pc:spChg chg="add del">
          <ac:chgData name="Aroosa Sawati" userId="9d2d68ddb22957f5" providerId="LiveId" clId="{4D0FD864-6777-4308-8F93-3DA99815D6FF}" dt="2021-02-05T04:33:00.400" v="4999" actId="26606"/>
          <ac:spMkLst>
            <pc:docMk/>
            <pc:sldMk cId="3939647205" sldId="292"/>
            <ac:spMk id="10" creationId="{DEAEE08D-A745-4391-9073-9E99767E09D4}"/>
          </ac:spMkLst>
        </pc:spChg>
        <pc:spChg chg="add del">
          <ac:chgData name="Aroosa Sawati" userId="9d2d68ddb22957f5" providerId="LiveId" clId="{4D0FD864-6777-4308-8F93-3DA99815D6FF}" dt="2021-02-05T04:33:00.400" v="4999" actId="26606"/>
          <ac:spMkLst>
            <pc:docMk/>
            <pc:sldMk cId="3939647205" sldId="292"/>
            <ac:spMk id="12" creationId="{7E862DF0-097D-4BBD-A1A1-35B522C5EB97}"/>
          </ac:spMkLst>
        </pc:spChg>
        <pc:spChg chg="add del">
          <ac:chgData name="Aroosa Sawati" userId="9d2d68ddb22957f5" providerId="LiveId" clId="{4D0FD864-6777-4308-8F93-3DA99815D6FF}" dt="2021-02-05T04:33:01.744" v="5001" actId="26606"/>
          <ac:spMkLst>
            <pc:docMk/>
            <pc:sldMk cId="3939647205" sldId="292"/>
            <ac:spMk id="14" creationId="{7BDAC5B6-20CE-447F-8BA1-F2274AC7AE5B}"/>
          </ac:spMkLst>
        </pc:spChg>
        <pc:spChg chg="add del">
          <ac:chgData name="Aroosa Sawati" userId="9d2d68ddb22957f5" providerId="LiveId" clId="{4D0FD864-6777-4308-8F93-3DA99815D6FF}" dt="2021-02-05T04:33:01.744" v="5001" actId="26606"/>
          <ac:spMkLst>
            <pc:docMk/>
            <pc:sldMk cId="3939647205" sldId="292"/>
            <ac:spMk id="15" creationId="{D1D22B31-BF8F-446B-9009-8A251FB177CB}"/>
          </ac:spMkLst>
        </pc:spChg>
        <pc:spChg chg="add del">
          <ac:chgData name="Aroosa Sawati" userId="9d2d68ddb22957f5" providerId="LiveId" clId="{4D0FD864-6777-4308-8F93-3DA99815D6FF}" dt="2021-02-05T04:33:08.167" v="5005" actId="26606"/>
          <ac:spMkLst>
            <pc:docMk/>
            <pc:sldMk cId="3939647205" sldId="292"/>
            <ac:spMk id="16" creationId="{1E547BA6-BAE0-43BB-A7CA-60F69CE252F0}"/>
          </ac:spMkLst>
        </pc:spChg>
        <pc:spChg chg="add del">
          <ac:chgData name="Aroosa Sawati" userId="9d2d68ddb22957f5" providerId="LiveId" clId="{4D0FD864-6777-4308-8F93-3DA99815D6FF}" dt="2021-02-05T04:33:06.837" v="5003" actId="26606"/>
          <ac:spMkLst>
            <pc:docMk/>
            <pc:sldMk cId="3939647205" sldId="292"/>
            <ac:spMk id="17" creationId="{57845966-6EFC-468A-9CC7-BAB4B95854E7}"/>
          </ac:spMkLst>
        </pc:spChg>
        <pc:spChg chg="add del">
          <ac:chgData name="Aroosa Sawati" userId="9d2d68ddb22957f5" providerId="LiveId" clId="{4D0FD864-6777-4308-8F93-3DA99815D6FF}" dt="2021-02-05T04:33:06.837" v="5003" actId="26606"/>
          <ac:spMkLst>
            <pc:docMk/>
            <pc:sldMk cId="3939647205" sldId="292"/>
            <ac:spMk id="19" creationId="{ADAD1991-FFD1-4E94-ABAB-7560D33008E4}"/>
          </ac:spMkLst>
        </pc:spChg>
        <pc:spChg chg="add del">
          <ac:chgData name="Aroosa Sawati" userId="9d2d68ddb22957f5" providerId="LiveId" clId="{4D0FD864-6777-4308-8F93-3DA99815D6FF}" dt="2021-02-05T04:33:08.167" v="5005" actId="26606"/>
          <ac:spMkLst>
            <pc:docMk/>
            <pc:sldMk cId="3939647205" sldId="292"/>
            <ac:spMk id="21" creationId="{2B566528-1B12-4246-9431-5C2D7D081168}"/>
          </ac:spMkLst>
        </pc:spChg>
        <pc:spChg chg="add del">
          <ac:chgData name="Aroosa Sawati" userId="9d2d68ddb22957f5" providerId="LiveId" clId="{4D0FD864-6777-4308-8F93-3DA99815D6FF}" dt="2021-02-05T04:33:08.167" v="5005" actId="26606"/>
          <ac:spMkLst>
            <pc:docMk/>
            <pc:sldMk cId="3939647205" sldId="292"/>
            <ac:spMk id="22" creationId="{2E80C965-DB6D-4F81-9E9E-B027384D0BD6}"/>
          </ac:spMkLst>
        </pc:spChg>
        <pc:spChg chg="add del">
          <ac:chgData name="Aroosa Sawati" userId="9d2d68ddb22957f5" providerId="LiveId" clId="{4D0FD864-6777-4308-8F93-3DA99815D6FF}" dt="2021-02-05T04:33:08.167" v="5005" actId="26606"/>
          <ac:spMkLst>
            <pc:docMk/>
            <pc:sldMk cId="3939647205" sldId="292"/>
            <ac:spMk id="23" creationId="{A580F890-B085-4E95-96AA-55AEBEC5CE6E}"/>
          </ac:spMkLst>
        </pc:spChg>
        <pc:spChg chg="add del">
          <ac:chgData name="Aroosa Sawati" userId="9d2d68ddb22957f5" providerId="LiveId" clId="{4D0FD864-6777-4308-8F93-3DA99815D6FF}" dt="2021-02-05T04:33:08.167" v="5005" actId="26606"/>
          <ac:spMkLst>
            <pc:docMk/>
            <pc:sldMk cId="3939647205" sldId="292"/>
            <ac:spMk id="24" creationId="{D3F51FEB-38FB-4F6C-9F7B-2F2AFAB65463}"/>
          </ac:spMkLst>
        </pc:spChg>
        <pc:spChg chg="add del">
          <ac:chgData name="Aroosa Sawati" userId="9d2d68ddb22957f5" providerId="LiveId" clId="{4D0FD864-6777-4308-8F93-3DA99815D6FF}" dt="2021-02-05T04:33:15.913" v="5007" actId="26606"/>
          <ac:spMkLst>
            <pc:docMk/>
            <pc:sldMk cId="3939647205" sldId="292"/>
            <ac:spMk id="26" creationId="{8DAAB828-02C8-4111-AC14-FF5ACEDDFE37}"/>
          </ac:spMkLst>
        </pc:spChg>
        <pc:spChg chg="add del">
          <ac:chgData name="Aroosa Sawati" userId="9d2d68ddb22957f5" providerId="LiveId" clId="{4D0FD864-6777-4308-8F93-3DA99815D6FF}" dt="2021-02-05T04:33:31.912" v="5009" actId="26606"/>
          <ac:spMkLst>
            <pc:docMk/>
            <pc:sldMk cId="3939647205" sldId="292"/>
            <ac:spMk id="30" creationId="{57845966-6EFC-468A-9CC7-BAB4B95854E7}"/>
          </ac:spMkLst>
        </pc:spChg>
        <pc:spChg chg="add del">
          <ac:chgData name="Aroosa Sawati" userId="9d2d68ddb22957f5" providerId="LiveId" clId="{4D0FD864-6777-4308-8F93-3DA99815D6FF}" dt="2021-02-05T04:33:31.912" v="5009" actId="26606"/>
          <ac:spMkLst>
            <pc:docMk/>
            <pc:sldMk cId="3939647205" sldId="292"/>
            <ac:spMk id="32" creationId="{ADAD1991-FFD1-4E94-ABAB-7560D33008E4}"/>
          </ac:spMkLst>
        </pc:spChg>
        <pc:spChg chg="add del">
          <ac:chgData name="Aroosa Sawati" userId="9d2d68ddb22957f5" providerId="LiveId" clId="{4D0FD864-6777-4308-8F93-3DA99815D6FF}" dt="2021-02-05T04:34:01.933" v="5013" actId="26606"/>
          <ac:spMkLst>
            <pc:docMk/>
            <pc:sldMk cId="3939647205" sldId="292"/>
            <ac:spMk id="39" creationId="{57845966-6EFC-468A-9CC7-BAB4B95854E7}"/>
          </ac:spMkLst>
        </pc:spChg>
        <pc:spChg chg="add del">
          <ac:chgData name="Aroosa Sawati" userId="9d2d68ddb22957f5" providerId="LiveId" clId="{4D0FD864-6777-4308-8F93-3DA99815D6FF}" dt="2021-02-05T04:34:01.933" v="5013" actId="26606"/>
          <ac:spMkLst>
            <pc:docMk/>
            <pc:sldMk cId="3939647205" sldId="292"/>
            <ac:spMk id="43" creationId="{ADAD1991-FFD1-4E94-ABAB-7560D33008E4}"/>
          </ac:spMkLst>
        </pc:spChg>
        <pc:spChg chg="add del">
          <ac:chgData name="Aroosa Sawati" userId="9d2d68ddb22957f5" providerId="LiveId" clId="{4D0FD864-6777-4308-8F93-3DA99815D6FF}" dt="2021-02-05T04:34:22.450" v="5015" actId="26606"/>
          <ac:spMkLst>
            <pc:docMk/>
            <pc:sldMk cId="3939647205" sldId="292"/>
            <ac:spMk id="45" creationId="{8DAAB828-02C8-4111-AC14-FF5ACEDDFE37}"/>
          </ac:spMkLst>
        </pc:spChg>
        <pc:spChg chg="add">
          <ac:chgData name="Aroosa Sawati" userId="9d2d68ddb22957f5" providerId="LiveId" clId="{4D0FD864-6777-4308-8F93-3DA99815D6FF}" dt="2021-02-05T04:34:22.458" v="5016" actId="26606"/>
          <ac:spMkLst>
            <pc:docMk/>
            <pc:sldMk cId="3939647205" sldId="292"/>
            <ac:spMk id="49" creationId="{57845966-6EFC-468A-9CC7-BAB4B95854E7}"/>
          </ac:spMkLst>
        </pc:spChg>
        <pc:spChg chg="add">
          <ac:chgData name="Aroosa Sawati" userId="9d2d68ddb22957f5" providerId="LiveId" clId="{4D0FD864-6777-4308-8F93-3DA99815D6FF}" dt="2021-02-05T04:34:22.458" v="5016" actId="26606"/>
          <ac:spMkLst>
            <pc:docMk/>
            <pc:sldMk cId="3939647205" sldId="292"/>
            <ac:spMk id="51" creationId="{ADAD1991-FFD1-4E94-ABAB-7560D33008E4}"/>
          </ac:spMkLst>
        </pc:spChg>
        <pc:grpChg chg="add del">
          <ac:chgData name="Aroosa Sawati" userId="9d2d68ddb22957f5" providerId="LiveId" clId="{4D0FD864-6777-4308-8F93-3DA99815D6FF}" dt="2021-02-05T04:33:15.913" v="5007" actId="26606"/>
          <ac:grpSpMkLst>
            <pc:docMk/>
            <pc:sldMk cId="3939647205" sldId="292"/>
            <ac:grpSpMk id="27" creationId="{C32D4553-E775-4F16-9A6F-FED8D166A5B7}"/>
          </ac:grpSpMkLst>
        </pc:grpChg>
        <pc:grpChg chg="add del">
          <ac:chgData name="Aroosa Sawati" userId="9d2d68ddb22957f5" providerId="LiveId" clId="{4D0FD864-6777-4308-8F93-3DA99815D6FF}" dt="2021-02-05T04:34:22.450" v="5015" actId="26606"/>
          <ac:grpSpMkLst>
            <pc:docMk/>
            <pc:sldMk cId="3939647205" sldId="292"/>
            <ac:grpSpMk id="46" creationId="{C32D4553-E775-4F16-9A6F-FED8D166A5B7}"/>
          </ac:grpSpMkLst>
        </pc:grpChg>
        <pc:picChg chg="add del mod ord">
          <ac:chgData name="Aroosa Sawati" userId="9d2d68ddb22957f5" providerId="LiveId" clId="{4D0FD864-6777-4308-8F93-3DA99815D6FF}" dt="2021-02-05T04:32:47.724" v="4994" actId="478"/>
          <ac:picMkLst>
            <pc:docMk/>
            <pc:sldMk cId="3939647205" sldId="292"/>
            <ac:picMk id="2" creationId="{AA462614-C5C1-4B63-8E66-6F095A938952}"/>
          </ac:picMkLst>
        </pc:picChg>
        <pc:picChg chg="add mod">
          <ac:chgData name="Aroosa Sawati" userId="9d2d68ddb22957f5" providerId="LiveId" clId="{4D0FD864-6777-4308-8F93-3DA99815D6FF}" dt="2021-02-05T11:09:18.430" v="6414" actId="14100"/>
          <ac:picMkLst>
            <pc:docMk/>
            <pc:sldMk cId="3939647205" sldId="292"/>
            <ac:picMk id="3" creationId="{D38EEDF6-16D9-41E0-B912-C8A1D9938C00}"/>
          </ac:picMkLst>
        </pc:picChg>
        <pc:picChg chg="add del">
          <ac:chgData name="Aroosa Sawati" userId="9d2d68ddb22957f5" providerId="LiveId" clId="{4D0FD864-6777-4308-8F93-3DA99815D6FF}" dt="2021-02-05T04:33:06.837" v="5003" actId="26606"/>
          <ac:picMkLst>
            <pc:docMk/>
            <pc:sldMk cId="3939647205" sldId="292"/>
            <ac:picMk id="18" creationId="{75554383-98AF-4A47-BB65-705FAAA4BE6A}"/>
          </ac:picMkLst>
        </pc:picChg>
        <pc:picChg chg="add del">
          <ac:chgData name="Aroosa Sawati" userId="9d2d68ddb22957f5" providerId="LiveId" clId="{4D0FD864-6777-4308-8F93-3DA99815D6FF}" dt="2021-02-05T04:33:31.912" v="5009" actId="26606"/>
          <ac:picMkLst>
            <pc:docMk/>
            <pc:sldMk cId="3939647205" sldId="292"/>
            <ac:picMk id="31" creationId="{75554383-98AF-4A47-BB65-705FAAA4BE6A}"/>
          </ac:picMkLst>
        </pc:picChg>
        <pc:picChg chg="add del">
          <ac:chgData name="Aroosa Sawati" userId="9d2d68ddb22957f5" providerId="LiveId" clId="{4D0FD864-6777-4308-8F93-3DA99815D6FF}" dt="2021-02-05T04:34:01.933" v="5013" actId="26606"/>
          <ac:picMkLst>
            <pc:docMk/>
            <pc:sldMk cId="3939647205" sldId="292"/>
            <ac:picMk id="41" creationId="{75554383-98AF-4A47-BB65-705FAAA4BE6A}"/>
          </ac:picMkLst>
        </pc:picChg>
        <pc:picChg chg="add">
          <ac:chgData name="Aroosa Sawati" userId="9d2d68ddb22957f5" providerId="LiveId" clId="{4D0FD864-6777-4308-8F93-3DA99815D6FF}" dt="2021-02-05T04:34:22.458" v="5016" actId="26606"/>
          <ac:picMkLst>
            <pc:docMk/>
            <pc:sldMk cId="3939647205" sldId="292"/>
            <ac:picMk id="50" creationId="{75554383-98AF-4A47-BB65-705FAAA4BE6A}"/>
          </ac:picMkLst>
        </pc:picChg>
        <pc:picChg chg="add del mod">
          <ac:chgData name="Aroosa Sawati" userId="9d2d68ddb22957f5" providerId="LiveId" clId="{4D0FD864-6777-4308-8F93-3DA99815D6FF}" dt="2021-02-05T04:32:50.300" v="4995" actId="478"/>
          <ac:picMkLst>
            <pc:docMk/>
            <pc:sldMk cId="3939647205" sldId="292"/>
            <ac:picMk id="4098" creationId="{70739CA1-F304-4193-8035-12277CE7A155}"/>
          </ac:picMkLst>
        </pc:picChg>
        <pc:picChg chg="add del">
          <ac:chgData name="Aroosa Sawati" userId="9d2d68ddb22957f5" providerId="LiveId" clId="{4D0FD864-6777-4308-8F93-3DA99815D6FF}" dt="2021-02-05T04:31:34.126" v="4988" actId="478"/>
          <ac:picMkLst>
            <pc:docMk/>
            <pc:sldMk cId="3939647205" sldId="292"/>
            <ac:picMk id="4100" creationId="{4B70B651-D988-4317-A214-F1363B4B0EB8}"/>
          </ac:picMkLst>
        </pc:picChg>
        <pc:picChg chg="add del mod">
          <ac:chgData name="Aroosa Sawati" userId="9d2d68ddb22957f5" providerId="LiveId" clId="{4D0FD864-6777-4308-8F93-3DA99815D6FF}" dt="2021-02-05T04:32:51.666" v="4996" actId="478"/>
          <ac:picMkLst>
            <pc:docMk/>
            <pc:sldMk cId="3939647205" sldId="292"/>
            <ac:picMk id="4102" creationId="{424D4C0B-F373-425A-91EF-0FE6584B8A7C}"/>
          </ac:picMkLst>
        </pc:picChg>
        <pc:cxnChg chg="add del">
          <ac:chgData name="Aroosa Sawati" userId="9d2d68ddb22957f5" providerId="LiveId" clId="{4D0FD864-6777-4308-8F93-3DA99815D6FF}" dt="2021-02-05T04:34:22.458" v="5016" actId="26606"/>
          <ac:cxnSpMkLst>
            <pc:docMk/>
            <pc:sldMk cId="3939647205" sldId="292"/>
            <ac:cxnSpMk id="34" creationId="{E12350F3-DB83-413A-980B-1CEB92498664}"/>
          </ac:cxnSpMkLst>
        </pc:cxnChg>
      </pc:sldChg>
      <pc:sldChg chg="addSp delSp modSp new del mod setBg">
        <pc:chgData name="Aroosa Sawati" userId="9d2d68ddb22957f5" providerId="LiveId" clId="{4D0FD864-6777-4308-8F93-3DA99815D6FF}" dt="2021-02-05T04:25:15.739" v="4937" actId="47"/>
        <pc:sldMkLst>
          <pc:docMk/>
          <pc:sldMk cId="3359506551" sldId="293"/>
        </pc:sldMkLst>
        <pc:spChg chg="add del">
          <ac:chgData name="Aroosa Sawati" userId="9d2d68ddb22957f5" providerId="LiveId" clId="{4D0FD864-6777-4308-8F93-3DA99815D6FF}" dt="2021-02-05T04:02:59.397" v="4737" actId="26606"/>
          <ac:spMkLst>
            <pc:docMk/>
            <pc:sldMk cId="3359506551" sldId="293"/>
            <ac:spMk id="71" creationId="{57845966-6EFC-468A-9CC7-BAB4B95854E7}"/>
          </ac:spMkLst>
        </pc:spChg>
        <pc:spChg chg="add del">
          <ac:chgData name="Aroosa Sawati" userId="9d2d68ddb22957f5" providerId="LiveId" clId="{4D0FD864-6777-4308-8F93-3DA99815D6FF}" dt="2021-02-05T04:02:59.397" v="4737" actId="26606"/>
          <ac:spMkLst>
            <pc:docMk/>
            <pc:sldMk cId="3359506551" sldId="293"/>
            <ac:spMk id="75" creationId="{ADAD1991-FFD1-4E94-ABAB-7560D33008E4}"/>
          </ac:spMkLst>
        </pc:spChg>
        <pc:spChg chg="add">
          <ac:chgData name="Aroosa Sawati" userId="9d2d68ddb22957f5" providerId="LiveId" clId="{4D0FD864-6777-4308-8F93-3DA99815D6FF}" dt="2021-02-05T04:03:01.816" v="4740" actId="26606"/>
          <ac:spMkLst>
            <pc:docMk/>
            <pc:sldMk cId="3359506551" sldId="293"/>
            <ac:spMk id="5126" creationId="{82A5F716-98EF-42EF-A471-87C6DFDCC799}"/>
          </ac:spMkLst>
        </pc:spChg>
        <pc:spChg chg="add">
          <ac:chgData name="Aroosa Sawati" userId="9d2d68ddb22957f5" providerId="LiveId" clId="{4D0FD864-6777-4308-8F93-3DA99815D6FF}" dt="2021-02-05T04:03:01.816" v="4740" actId="26606"/>
          <ac:spMkLst>
            <pc:docMk/>
            <pc:sldMk cId="3359506551" sldId="293"/>
            <ac:spMk id="5127" creationId="{B87687D8-4EF1-4EF2-BF7E-74BB4A3D1806}"/>
          </ac:spMkLst>
        </pc:spChg>
        <pc:picChg chg="add del">
          <ac:chgData name="Aroosa Sawati" userId="9d2d68ddb22957f5" providerId="LiveId" clId="{4D0FD864-6777-4308-8F93-3DA99815D6FF}" dt="2021-02-05T04:02:59.397" v="4737" actId="26606"/>
          <ac:picMkLst>
            <pc:docMk/>
            <pc:sldMk cId="3359506551" sldId="293"/>
            <ac:picMk id="73" creationId="{75554383-98AF-4A47-BB65-705FAAA4BE6A}"/>
          </ac:picMkLst>
        </pc:picChg>
        <pc:picChg chg="add del mod">
          <ac:chgData name="Aroosa Sawati" userId="9d2d68ddb22957f5" providerId="LiveId" clId="{4D0FD864-6777-4308-8F93-3DA99815D6FF}" dt="2021-02-05T04:05:27.430" v="4741" actId="478"/>
          <ac:picMkLst>
            <pc:docMk/>
            <pc:sldMk cId="3359506551" sldId="293"/>
            <ac:picMk id="5122" creationId="{AD049E44-638B-4972-BFDE-CD2D73F0E7F1}"/>
          </ac:picMkLst>
        </pc:picChg>
        <pc:cxnChg chg="add del">
          <ac:chgData name="Aroosa Sawati" userId="9d2d68ddb22957f5" providerId="LiveId" clId="{4D0FD864-6777-4308-8F93-3DA99815D6FF}" dt="2021-02-05T04:03:01.811" v="4739" actId="26606"/>
          <ac:cxnSpMkLst>
            <pc:docMk/>
            <pc:sldMk cId="3359506551" sldId="293"/>
            <ac:cxnSpMk id="5124" creationId="{22F6364A-B358-4BEE-B158-0734D2C938D4}"/>
          </ac:cxnSpMkLst>
        </pc:cxnChg>
      </pc:sldChg>
      <pc:sldChg chg="addSp delSp modSp new mod ord modTransition setBg setClrOvrMap">
        <pc:chgData name="Aroosa Sawati" userId="9d2d68ddb22957f5" providerId="LiveId" clId="{4D0FD864-6777-4308-8F93-3DA99815D6FF}" dt="2021-02-05T09:47:52.380" v="6388" actId="1076"/>
        <pc:sldMkLst>
          <pc:docMk/>
          <pc:sldMk cId="3856817890" sldId="294"/>
        </pc:sldMkLst>
        <pc:spChg chg="add mod">
          <ac:chgData name="Aroosa Sawati" userId="9d2d68ddb22957f5" providerId="LiveId" clId="{4D0FD864-6777-4308-8F93-3DA99815D6FF}" dt="2021-02-05T09:47:50.330" v="6387" actId="20577"/>
          <ac:spMkLst>
            <pc:docMk/>
            <pc:sldMk cId="3856817890" sldId="294"/>
            <ac:spMk id="2" creationId="{E2516F92-3A6A-4B8E-B3A2-1CA5611B83B8}"/>
          </ac:spMkLst>
        </pc:spChg>
        <pc:spChg chg="add del">
          <ac:chgData name="Aroosa Sawati" userId="9d2d68ddb22957f5" providerId="LiveId" clId="{4D0FD864-6777-4308-8F93-3DA99815D6FF}" dt="2021-02-05T04:07:00.435" v="4751" actId="26606"/>
          <ac:spMkLst>
            <pc:docMk/>
            <pc:sldMk cId="3856817890" sldId="294"/>
            <ac:spMk id="71" creationId="{5E8D2E83-FB3A-40E7-A9E5-7AB389D612B4}"/>
          </ac:spMkLst>
        </pc:spChg>
        <pc:spChg chg="add del">
          <ac:chgData name="Aroosa Sawati" userId="9d2d68ddb22957f5" providerId="LiveId" clId="{4D0FD864-6777-4308-8F93-3DA99815D6FF}" dt="2021-02-05T04:07:04.603" v="4753" actId="26606"/>
          <ac:spMkLst>
            <pc:docMk/>
            <pc:sldMk cId="3856817890" sldId="294"/>
            <ac:spMk id="73" creationId="{F98F79A4-A6C7-4101-B1E9-27E05CB7CFA0}"/>
          </ac:spMkLst>
        </pc:spChg>
        <pc:spChg chg="add del">
          <ac:chgData name="Aroosa Sawati" userId="9d2d68ddb22957f5" providerId="LiveId" clId="{4D0FD864-6777-4308-8F93-3DA99815D6FF}" dt="2021-02-05T04:07:04.603" v="4753" actId="26606"/>
          <ac:spMkLst>
            <pc:docMk/>
            <pc:sldMk cId="3856817890" sldId="294"/>
            <ac:spMk id="75" creationId="{79AFCB35-9C04-4524-A0B1-57FF6865D013}"/>
          </ac:spMkLst>
        </pc:spChg>
        <pc:spChg chg="add del">
          <ac:chgData name="Aroosa Sawati" userId="9d2d68ddb22957f5" providerId="LiveId" clId="{4D0FD864-6777-4308-8F93-3DA99815D6FF}" dt="2021-02-05T04:07:04.603" v="4753" actId="26606"/>
          <ac:spMkLst>
            <pc:docMk/>
            <pc:sldMk cId="3856817890" sldId="294"/>
            <ac:spMk id="77" creationId="{D11AD2AD-0BA0-4DD3-8EEA-84686A0E718C}"/>
          </ac:spMkLst>
        </pc:spChg>
        <pc:spChg chg="add del">
          <ac:chgData name="Aroosa Sawati" userId="9d2d68ddb22957f5" providerId="LiveId" clId="{4D0FD864-6777-4308-8F93-3DA99815D6FF}" dt="2021-02-05T04:07:04.603" v="4753" actId="26606"/>
          <ac:spMkLst>
            <pc:docMk/>
            <pc:sldMk cId="3856817890" sldId="294"/>
            <ac:spMk id="79" creationId="{83C8019B-3985-409B-9B87-494B974EE9A2}"/>
          </ac:spMkLst>
        </pc:spChg>
        <pc:spChg chg="add del">
          <ac:chgData name="Aroosa Sawati" userId="9d2d68ddb22957f5" providerId="LiveId" clId="{4D0FD864-6777-4308-8F93-3DA99815D6FF}" dt="2021-02-05T04:07:04.603" v="4753" actId="26606"/>
          <ac:spMkLst>
            <pc:docMk/>
            <pc:sldMk cId="3856817890" sldId="294"/>
            <ac:spMk id="81" creationId="{9E5C5460-229E-46C8-A712-CC317985420F}"/>
          </ac:spMkLst>
        </pc:spChg>
        <pc:spChg chg="add del">
          <ac:chgData name="Aroosa Sawati" userId="9d2d68ddb22957f5" providerId="LiveId" clId="{4D0FD864-6777-4308-8F93-3DA99815D6FF}" dt="2021-02-05T04:07:04.603" v="4753" actId="26606"/>
          <ac:spMkLst>
            <pc:docMk/>
            <pc:sldMk cId="3856817890" sldId="294"/>
            <ac:spMk id="83" creationId="{B85A4DB3-61AA-49A1-85A9-B3397CD519AB}"/>
          </ac:spMkLst>
        </pc:spChg>
        <pc:spChg chg="add del">
          <ac:chgData name="Aroosa Sawati" userId="9d2d68ddb22957f5" providerId="LiveId" clId="{4D0FD864-6777-4308-8F93-3DA99815D6FF}" dt="2021-02-05T04:09:29.229" v="4782" actId="26606"/>
          <ac:spMkLst>
            <pc:docMk/>
            <pc:sldMk cId="3856817890" sldId="294"/>
            <ac:spMk id="89" creationId="{CF62D2A7-8207-488C-9F46-316BA81A16C8}"/>
          </ac:spMkLst>
        </pc:spChg>
        <pc:spChg chg="add del">
          <ac:chgData name="Aroosa Sawati" userId="9d2d68ddb22957f5" providerId="LiveId" clId="{4D0FD864-6777-4308-8F93-3DA99815D6FF}" dt="2021-02-05T04:09:39.911" v="4784" actId="26606"/>
          <ac:spMkLst>
            <pc:docMk/>
            <pc:sldMk cId="3856817890" sldId="294"/>
            <ac:spMk id="91" creationId="{21540236-BFD5-4A9D-8840-4703E7F76825}"/>
          </ac:spMkLst>
        </pc:spChg>
        <pc:spChg chg="add del">
          <ac:chgData name="Aroosa Sawati" userId="9d2d68ddb22957f5" providerId="LiveId" clId="{4D0FD864-6777-4308-8F93-3DA99815D6FF}" dt="2021-02-05T04:09:41.237" v="4786" actId="26606"/>
          <ac:spMkLst>
            <pc:docMk/>
            <pc:sldMk cId="3856817890" sldId="294"/>
            <ac:spMk id="107" creationId="{E20EB187-900F-4AF5-813B-101456D9FD39}"/>
          </ac:spMkLst>
        </pc:spChg>
        <pc:spChg chg="add del">
          <ac:chgData name="Aroosa Sawati" userId="9d2d68ddb22957f5" providerId="LiveId" clId="{4D0FD864-6777-4308-8F93-3DA99815D6FF}" dt="2021-02-05T04:09:05.269" v="4774" actId="26606"/>
          <ac:spMkLst>
            <pc:docMk/>
            <pc:sldMk cId="3856817890" sldId="294"/>
            <ac:spMk id="135" creationId="{28FF88A3-8EBC-4142-8CC2-EBE257ED6C90}"/>
          </ac:spMkLst>
        </pc:spChg>
        <pc:spChg chg="add del">
          <ac:chgData name="Aroosa Sawati" userId="9d2d68ddb22957f5" providerId="LiveId" clId="{4D0FD864-6777-4308-8F93-3DA99815D6FF}" dt="2021-02-05T04:07:04.603" v="4753" actId="26606"/>
          <ac:spMkLst>
            <pc:docMk/>
            <pc:sldMk cId="3856817890" sldId="294"/>
            <ac:spMk id="6148" creationId="{5A0118C5-4F8D-4CF4-BADD-53FEACC6C42A}"/>
          </ac:spMkLst>
        </pc:spChg>
        <pc:spChg chg="add del">
          <ac:chgData name="Aroosa Sawati" userId="9d2d68ddb22957f5" providerId="LiveId" clId="{4D0FD864-6777-4308-8F93-3DA99815D6FF}" dt="2021-02-05T04:09:10.948" v="4776" actId="26606"/>
          <ac:spMkLst>
            <pc:docMk/>
            <pc:sldMk cId="3856817890" sldId="294"/>
            <ac:spMk id="6149" creationId="{3CD9DF72-87A3-404E-A828-84CBF11A8303}"/>
          </ac:spMkLst>
        </pc:spChg>
        <pc:spChg chg="add del">
          <ac:chgData name="Aroosa Sawati" userId="9d2d68ddb22957f5" providerId="LiveId" clId="{4D0FD864-6777-4308-8F93-3DA99815D6FF}" dt="2021-02-05T04:07:06.428" v="4755" actId="26606"/>
          <ac:spMkLst>
            <pc:docMk/>
            <pc:sldMk cId="3856817890" sldId="294"/>
            <ac:spMk id="6150" creationId="{201CC55D-ED54-4C5C-95E6-10947BD1103B}"/>
          </ac:spMkLst>
        </pc:spChg>
        <pc:spChg chg="add del">
          <ac:chgData name="Aroosa Sawati" userId="9d2d68ddb22957f5" providerId="LiveId" clId="{4D0FD864-6777-4308-8F93-3DA99815D6FF}" dt="2021-02-05T04:07:06.428" v="4755" actId="26606"/>
          <ac:spMkLst>
            <pc:docMk/>
            <pc:sldMk cId="3856817890" sldId="294"/>
            <ac:spMk id="6153" creationId="{3873B707-463F-40B0-8227-E8CC6C67EB25}"/>
          </ac:spMkLst>
        </pc:spChg>
        <pc:spChg chg="add del">
          <ac:chgData name="Aroosa Sawati" userId="9d2d68ddb22957f5" providerId="LiveId" clId="{4D0FD864-6777-4308-8F93-3DA99815D6FF}" dt="2021-02-05T04:07:06.428" v="4755" actId="26606"/>
          <ac:spMkLst>
            <pc:docMk/>
            <pc:sldMk cId="3856817890" sldId="294"/>
            <ac:spMk id="6154" creationId="{C13237C8-E62C-4F0D-A318-BD6FB6C2D138}"/>
          </ac:spMkLst>
        </pc:spChg>
        <pc:spChg chg="add del">
          <ac:chgData name="Aroosa Sawati" userId="9d2d68ddb22957f5" providerId="LiveId" clId="{4D0FD864-6777-4308-8F93-3DA99815D6FF}" dt="2021-02-05T04:07:06.428" v="4755" actId="26606"/>
          <ac:spMkLst>
            <pc:docMk/>
            <pc:sldMk cId="3856817890" sldId="294"/>
            <ac:spMk id="6155" creationId="{19C9EAEA-39D0-4B0E-A0EB-51E7B26740B1}"/>
          </ac:spMkLst>
        </pc:spChg>
        <pc:spChg chg="add del">
          <ac:chgData name="Aroosa Sawati" userId="9d2d68ddb22957f5" providerId="LiveId" clId="{4D0FD864-6777-4308-8F93-3DA99815D6FF}" dt="2021-02-05T04:09:12.193" v="4778" actId="26606"/>
          <ac:spMkLst>
            <pc:docMk/>
            <pc:sldMk cId="3856817890" sldId="294"/>
            <ac:spMk id="6156" creationId="{5E8D2E83-FB3A-40E7-A9E5-7AB389D612B4}"/>
          </ac:spMkLst>
        </pc:spChg>
        <pc:spChg chg="add del">
          <ac:chgData name="Aroosa Sawati" userId="9d2d68ddb22957f5" providerId="LiveId" clId="{4D0FD864-6777-4308-8F93-3DA99815D6FF}" dt="2021-02-05T04:07:14.511" v="4757" actId="26606"/>
          <ac:spMkLst>
            <pc:docMk/>
            <pc:sldMk cId="3856817890" sldId="294"/>
            <ac:spMk id="6157" creationId="{117AB3D3-3C9C-4DED-809A-78734805B895}"/>
          </ac:spMkLst>
        </pc:spChg>
        <pc:spChg chg="add del">
          <ac:chgData name="Aroosa Sawati" userId="9d2d68ddb22957f5" providerId="LiveId" clId="{4D0FD864-6777-4308-8F93-3DA99815D6FF}" dt="2021-02-05T04:07:14.511" v="4757" actId="26606"/>
          <ac:spMkLst>
            <pc:docMk/>
            <pc:sldMk cId="3856817890" sldId="294"/>
            <ac:spMk id="6158" creationId="{3A9A4357-BD1D-4622-A4FE-766E6AB8DE84}"/>
          </ac:spMkLst>
        </pc:spChg>
        <pc:spChg chg="add del">
          <ac:chgData name="Aroosa Sawati" userId="9d2d68ddb22957f5" providerId="LiveId" clId="{4D0FD864-6777-4308-8F93-3DA99815D6FF}" dt="2021-02-05T04:07:14.511" v="4757" actId="26606"/>
          <ac:spMkLst>
            <pc:docMk/>
            <pc:sldMk cId="3856817890" sldId="294"/>
            <ac:spMk id="6159" creationId="{E659831F-0D9A-4C63-9EBB-8435B85A440F}"/>
          </ac:spMkLst>
        </pc:spChg>
        <pc:spChg chg="add del">
          <ac:chgData name="Aroosa Sawati" userId="9d2d68ddb22957f5" providerId="LiveId" clId="{4D0FD864-6777-4308-8F93-3DA99815D6FF}" dt="2021-02-05T04:07:14.511" v="4757" actId="26606"/>
          <ac:spMkLst>
            <pc:docMk/>
            <pc:sldMk cId="3856817890" sldId="294"/>
            <ac:spMk id="6160" creationId="{E6995CE5-F890-4ABA-82A2-26507CE8D2A3}"/>
          </ac:spMkLst>
        </pc:spChg>
        <pc:spChg chg="add del">
          <ac:chgData name="Aroosa Sawati" userId="9d2d68ddb22957f5" providerId="LiveId" clId="{4D0FD864-6777-4308-8F93-3DA99815D6FF}" dt="2021-02-05T04:09:41.237" v="4786" actId="26606"/>
          <ac:spMkLst>
            <pc:docMk/>
            <pc:sldMk cId="3856817890" sldId="294"/>
            <ac:spMk id="6161" creationId="{9B76D444-2756-434F-AE61-96D69830C13E}"/>
          </ac:spMkLst>
        </pc:spChg>
        <pc:spChg chg="add del">
          <ac:chgData name="Aroosa Sawati" userId="9d2d68ddb22957f5" providerId="LiveId" clId="{4D0FD864-6777-4308-8F93-3DA99815D6FF}" dt="2021-02-05T04:07:20.744" v="4759" actId="26606"/>
          <ac:spMkLst>
            <pc:docMk/>
            <pc:sldMk cId="3856817890" sldId="294"/>
            <ac:spMk id="6162" creationId="{3CD9DF72-87A3-404E-A828-84CBF11A8303}"/>
          </ac:spMkLst>
        </pc:spChg>
        <pc:spChg chg="add del">
          <ac:chgData name="Aroosa Sawati" userId="9d2d68ddb22957f5" providerId="LiveId" clId="{4D0FD864-6777-4308-8F93-3DA99815D6FF}" dt="2021-02-05T04:07:32.041" v="4761" actId="26606"/>
          <ac:spMkLst>
            <pc:docMk/>
            <pc:sldMk cId="3856817890" sldId="294"/>
            <ac:spMk id="6165" creationId="{9B76D444-2756-434F-AE61-96D69830C13E}"/>
          </ac:spMkLst>
        </pc:spChg>
        <pc:spChg chg="add del">
          <ac:chgData name="Aroosa Sawati" userId="9d2d68ddb22957f5" providerId="LiveId" clId="{4D0FD864-6777-4308-8F93-3DA99815D6FF}" dt="2021-02-05T04:09:39.911" v="4784" actId="26606"/>
          <ac:spMkLst>
            <pc:docMk/>
            <pc:sldMk cId="3856817890" sldId="294"/>
            <ac:spMk id="6167" creationId="{2C61293E-6EBE-43EF-A52C-9BEBFD7679D4}"/>
          </ac:spMkLst>
        </pc:spChg>
        <pc:spChg chg="add del">
          <ac:chgData name="Aroosa Sawati" userId="9d2d68ddb22957f5" providerId="LiveId" clId="{4D0FD864-6777-4308-8F93-3DA99815D6FF}" dt="2021-02-05T04:07:37.910" v="4763" actId="26606"/>
          <ac:spMkLst>
            <pc:docMk/>
            <pc:sldMk cId="3856817890" sldId="294"/>
            <ac:spMk id="6168" creationId="{5E8D2E83-FB3A-40E7-A9E5-7AB389D612B4}"/>
          </ac:spMkLst>
        </pc:spChg>
        <pc:spChg chg="add del">
          <ac:chgData name="Aroosa Sawati" userId="9d2d68ddb22957f5" providerId="LiveId" clId="{4D0FD864-6777-4308-8F93-3DA99815D6FF}" dt="2021-02-05T04:07:43.413" v="4765" actId="26606"/>
          <ac:spMkLst>
            <pc:docMk/>
            <pc:sldMk cId="3856817890" sldId="294"/>
            <ac:spMk id="6170" creationId="{49AE1604-BB93-4F6D-94D6-F2A6021FC5AD}"/>
          </ac:spMkLst>
        </pc:spChg>
        <pc:spChg chg="add del">
          <ac:chgData name="Aroosa Sawati" userId="9d2d68ddb22957f5" providerId="LiveId" clId="{4D0FD864-6777-4308-8F93-3DA99815D6FF}" dt="2021-02-05T04:07:43.413" v="4765" actId="26606"/>
          <ac:spMkLst>
            <pc:docMk/>
            <pc:sldMk cId="3856817890" sldId="294"/>
            <ac:spMk id="6173" creationId="{CBC4F608-B4B8-48C3-9572-C0F061B1CD99}"/>
          </ac:spMkLst>
        </pc:spChg>
        <pc:spChg chg="add del">
          <ac:chgData name="Aroosa Sawati" userId="9d2d68ddb22957f5" providerId="LiveId" clId="{4D0FD864-6777-4308-8F93-3DA99815D6FF}" dt="2021-02-05T04:07:43.413" v="4765" actId="26606"/>
          <ac:spMkLst>
            <pc:docMk/>
            <pc:sldMk cId="3856817890" sldId="294"/>
            <ac:spMk id="6174" creationId="{1382A32C-5B0C-4B1C-A074-76C6DBCC9F87}"/>
          </ac:spMkLst>
        </pc:spChg>
        <pc:spChg chg="add del">
          <ac:chgData name="Aroosa Sawati" userId="9d2d68ddb22957f5" providerId="LiveId" clId="{4D0FD864-6777-4308-8F93-3DA99815D6FF}" dt="2021-02-05T04:08:17.273" v="4767" actId="26606"/>
          <ac:spMkLst>
            <pc:docMk/>
            <pc:sldMk cId="3856817890" sldId="294"/>
            <ac:spMk id="6176" creationId="{C5E6CFF1-2F42-4E10-9A97-F116F46F53FE}"/>
          </ac:spMkLst>
        </pc:spChg>
        <pc:spChg chg="add del">
          <ac:chgData name="Aroosa Sawati" userId="9d2d68ddb22957f5" providerId="LiveId" clId="{4D0FD864-6777-4308-8F93-3DA99815D6FF}" dt="2021-02-05T04:08:25.159" v="4770" actId="26606"/>
          <ac:spMkLst>
            <pc:docMk/>
            <pc:sldMk cId="3856817890" sldId="294"/>
            <ac:spMk id="6179" creationId="{8181FC64-B306-4821-98E2-780662EFC486}"/>
          </ac:spMkLst>
        </pc:spChg>
        <pc:spChg chg="add del">
          <ac:chgData name="Aroosa Sawati" userId="9d2d68ddb22957f5" providerId="LiveId" clId="{4D0FD864-6777-4308-8F93-3DA99815D6FF}" dt="2021-02-05T04:08:25.159" v="4770" actId="26606"/>
          <ac:spMkLst>
            <pc:docMk/>
            <pc:sldMk cId="3856817890" sldId="294"/>
            <ac:spMk id="6180" creationId="{5871FC61-DD4E-47D4-81FD-8A7E7D12B371}"/>
          </ac:spMkLst>
        </pc:spChg>
        <pc:spChg chg="add del">
          <ac:chgData name="Aroosa Sawati" userId="9d2d68ddb22957f5" providerId="LiveId" clId="{4D0FD864-6777-4308-8F93-3DA99815D6FF}" dt="2021-02-05T04:08:25.159" v="4770" actId="26606"/>
          <ac:spMkLst>
            <pc:docMk/>
            <pc:sldMk cId="3856817890" sldId="294"/>
            <ac:spMk id="6181" creationId="{F9EC3F91-A75C-4F74-867E-E4C28C13546B}"/>
          </ac:spMkLst>
        </pc:spChg>
        <pc:spChg chg="add del">
          <ac:chgData name="Aroosa Sawati" userId="9d2d68ddb22957f5" providerId="LiveId" clId="{4D0FD864-6777-4308-8F93-3DA99815D6FF}" dt="2021-02-05T04:08:25.159" v="4770" actId="26606"/>
          <ac:spMkLst>
            <pc:docMk/>
            <pc:sldMk cId="3856817890" sldId="294"/>
            <ac:spMk id="6182" creationId="{829A1E2C-5AC8-40FC-99E9-832069D39792}"/>
          </ac:spMkLst>
        </pc:spChg>
        <pc:grpChg chg="add del">
          <ac:chgData name="Aroosa Sawati" userId="9d2d68ddb22957f5" providerId="LiveId" clId="{4D0FD864-6777-4308-8F93-3DA99815D6FF}" dt="2021-02-05T04:07:04.603" v="4753" actId="26606"/>
          <ac:grpSpMkLst>
            <pc:docMk/>
            <pc:sldMk cId="3856817890" sldId="294"/>
            <ac:grpSpMk id="85" creationId="{0C156BF8-7FF7-440F-BE2B-417DFFE8BFA5}"/>
          </ac:grpSpMkLst>
        </pc:grpChg>
        <pc:grpChg chg="add del">
          <ac:chgData name="Aroosa Sawati" userId="9d2d68ddb22957f5" providerId="LiveId" clId="{4D0FD864-6777-4308-8F93-3DA99815D6FF}" dt="2021-02-05T04:09:05.269" v="4774" actId="26606"/>
          <ac:grpSpMkLst>
            <pc:docMk/>
            <pc:sldMk cId="3856817890" sldId="294"/>
            <ac:grpSpMk id="137" creationId="{27D8A815-1B1F-4DB5-A03C-F4987CF0CB0F}"/>
          </ac:grpSpMkLst>
        </pc:grpChg>
        <pc:grpChg chg="add del">
          <ac:chgData name="Aroosa Sawati" userId="9d2d68ddb22957f5" providerId="LiveId" clId="{4D0FD864-6777-4308-8F93-3DA99815D6FF}" dt="2021-02-05T04:07:06.428" v="4755" actId="26606"/>
          <ac:grpSpMkLst>
            <pc:docMk/>
            <pc:sldMk cId="3856817890" sldId="294"/>
            <ac:grpSpMk id="6151" creationId="{1DE889C7-FAD6-4397-98E2-05D503484459}"/>
          </ac:grpSpMkLst>
        </pc:grpChg>
        <pc:grpChg chg="add del">
          <ac:chgData name="Aroosa Sawati" userId="9d2d68ddb22957f5" providerId="LiveId" clId="{4D0FD864-6777-4308-8F93-3DA99815D6FF}" dt="2021-02-05T04:07:43.413" v="4765" actId="26606"/>
          <ac:grpSpMkLst>
            <pc:docMk/>
            <pc:sldMk cId="3856817890" sldId="294"/>
            <ac:grpSpMk id="6171" creationId="{A9270323-9616-4384-857D-E86B78272EFE}"/>
          </ac:grpSpMkLst>
        </pc:grpChg>
        <pc:picChg chg="add mod ord">
          <ac:chgData name="Aroosa Sawati" userId="9d2d68ddb22957f5" providerId="LiveId" clId="{4D0FD864-6777-4308-8F93-3DA99815D6FF}" dt="2021-02-05T09:47:52.380" v="6388" actId="1076"/>
          <ac:picMkLst>
            <pc:docMk/>
            <pc:sldMk cId="3856817890" sldId="294"/>
            <ac:picMk id="6146" creationId="{23F00E97-622F-46B0-B0D8-7D095AAD7FFD}"/>
          </ac:picMkLst>
        </pc:picChg>
        <pc:cxnChg chg="add del">
          <ac:chgData name="Aroosa Sawati" userId="9d2d68ddb22957f5" providerId="LiveId" clId="{4D0FD864-6777-4308-8F93-3DA99815D6FF}" dt="2021-02-05T04:09:41.237" v="4786" actId="26606"/>
          <ac:cxnSpMkLst>
            <pc:docMk/>
            <pc:sldMk cId="3856817890" sldId="294"/>
            <ac:cxnSpMk id="109" creationId="{624D17C8-E9C2-48A4-AA36-D7048A6CCC41}"/>
          </ac:cxnSpMkLst>
        </pc:cxnChg>
        <pc:cxnChg chg="add del">
          <ac:chgData name="Aroosa Sawati" userId="9d2d68ddb22957f5" providerId="LiveId" clId="{4D0FD864-6777-4308-8F93-3DA99815D6FF}" dt="2021-02-05T04:09:10.948" v="4776" actId="26606"/>
          <ac:cxnSpMkLst>
            <pc:docMk/>
            <pc:sldMk cId="3856817890" sldId="294"/>
            <ac:cxnSpMk id="6152" creationId="{20E3A342-4D61-4E3F-AF90-1AB42AEB96CC}"/>
          </ac:cxnSpMkLst>
        </pc:cxnChg>
        <pc:cxnChg chg="add del">
          <ac:chgData name="Aroosa Sawati" userId="9d2d68ddb22957f5" providerId="LiveId" clId="{4D0FD864-6777-4308-8F93-3DA99815D6FF}" dt="2021-02-05T04:07:20.744" v="4759" actId="26606"/>
          <ac:cxnSpMkLst>
            <pc:docMk/>
            <pc:sldMk cId="3856817890" sldId="294"/>
            <ac:cxnSpMk id="6163" creationId="{20E3A342-4D61-4E3F-AF90-1AB42AEB96CC}"/>
          </ac:cxnSpMkLst>
        </pc:cxnChg>
        <pc:cxnChg chg="add del">
          <ac:chgData name="Aroosa Sawati" userId="9d2d68ddb22957f5" providerId="LiveId" clId="{4D0FD864-6777-4308-8F93-3DA99815D6FF}" dt="2021-02-05T04:09:41.237" v="4786" actId="26606"/>
          <ac:cxnSpMkLst>
            <pc:docMk/>
            <pc:sldMk cId="3856817890" sldId="294"/>
            <ac:cxnSpMk id="6164" creationId="{CF8F36E2-BBE5-43FE-822F-AD8CAE08C071}"/>
          </ac:cxnSpMkLst>
        </pc:cxnChg>
        <pc:cxnChg chg="add del">
          <ac:chgData name="Aroosa Sawati" userId="9d2d68ddb22957f5" providerId="LiveId" clId="{4D0FD864-6777-4308-8F93-3DA99815D6FF}" dt="2021-02-05T04:07:32.041" v="4761" actId="26606"/>
          <ac:cxnSpMkLst>
            <pc:docMk/>
            <pc:sldMk cId="3856817890" sldId="294"/>
            <ac:cxnSpMk id="6166" creationId="{CF8F36E2-BBE5-43FE-822F-AD8CAE08C071}"/>
          </ac:cxnSpMkLst>
        </pc:cxnChg>
        <pc:cxnChg chg="add del">
          <ac:chgData name="Aroosa Sawati" userId="9d2d68ddb22957f5" providerId="LiveId" clId="{4D0FD864-6777-4308-8F93-3DA99815D6FF}" dt="2021-02-05T04:08:17.273" v="4767" actId="26606"/>
          <ac:cxnSpMkLst>
            <pc:docMk/>
            <pc:sldMk cId="3856817890" sldId="294"/>
            <ac:cxnSpMk id="6177" creationId="{67182200-4859-4C8D-BCBB-55B245C28BA3}"/>
          </ac:cxnSpMkLst>
        </pc:cxnChg>
      </pc:sldChg>
      <pc:sldChg chg="addSp delSp modSp new mod modTransition setBg setClrOvrMap">
        <pc:chgData name="Aroosa Sawati" userId="9d2d68ddb22957f5" providerId="LiveId" clId="{4D0FD864-6777-4308-8F93-3DA99815D6FF}" dt="2021-02-05T08:42:23.301" v="6343"/>
        <pc:sldMkLst>
          <pc:docMk/>
          <pc:sldMk cId="2646471764" sldId="295"/>
        </pc:sldMkLst>
        <pc:spChg chg="add mod">
          <ac:chgData name="Aroosa Sawati" userId="9d2d68ddb22957f5" providerId="LiveId" clId="{4D0FD864-6777-4308-8F93-3DA99815D6FF}" dt="2021-02-05T04:18:47.983" v="4884" actId="1076"/>
          <ac:spMkLst>
            <pc:docMk/>
            <pc:sldMk cId="2646471764" sldId="295"/>
            <ac:spMk id="2" creationId="{E34FEBE2-5255-423D-94C4-05CF62D85A36}"/>
          </ac:spMkLst>
        </pc:spChg>
        <pc:spChg chg="add del">
          <ac:chgData name="Aroosa Sawati" userId="9d2d68ddb22957f5" providerId="LiveId" clId="{4D0FD864-6777-4308-8F93-3DA99815D6FF}" dt="2021-02-05T04:18:16.275" v="4875" actId="26606"/>
          <ac:spMkLst>
            <pc:docMk/>
            <pc:sldMk cId="2646471764" sldId="295"/>
            <ac:spMk id="71" creationId="{E20EB187-900F-4AF5-813B-101456D9FD39}"/>
          </ac:spMkLst>
        </pc:spChg>
        <pc:spChg chg="add del">
          <ac:chgData name="Aroosa Sawati" userId="9d2d68ddb22957f5" providerId="LiveId" clId="{4D0FD864-6777-4308-8F93-3DA99815D6FF}" dt="2021-02-05T04:18:20.924" v="4877" actId="26606"/>
          <ac:spMkLst>
            <pc:docMk/>
            <pc:sldMk cId="2646471764" sldId="295"/>
            <ac:spMk id="7173" creationId="{80BDCBC4-0325-4BE2-9B06-317198E7A2DF}"/>
          </ac:spMkLst>
        </pc:spChg>
        <pc:spChg chg="add del">
          <ac:chgData name="Aroosa Sawati" userId="9d2d68ddb22957f5" providerId="LiveId" clId="{4D0FD864-6777-4308-8F93-3DA99815D6FF}" dt="2021-02-05T04:18:26.362" v="4879" actId="26606"/>
          <ac:spMkLst>
            <pc:docMk/>
            <pc:sldMk cId="2646471764" sldId="295"/>
            <ac:spMk id="7175" creationId="{E49CC64F-7275-4E33-961B-0C5CDC439875}"/>
          </ac:spMkLst>
        </pc:spChg>
        <pc:spChg chg="add">
          <ac:chgData name="Aroosa Sawati" userId="9d2d68ddb22957f5" providerId="LiveId" clId="{4D0FD864-6777-4308-8F93-3DA99815D6FF}" dt="2021-02-05T04:18:26.368" v="4880" actId="26606"/>
          <ac:spMkLst>
            <pc:docMk/>
            <pc:sldMk cId="2646471764" sldId="295"/>
            <ac:spMk id="7177" creationId="{8537B233-9CDD-4A90-AABB-A8963DEE4FBC}"/>
          </ac:spMkLst>
        </pc:spChg>
        <pc:picChg chg="add mod ord">
          <ac:chgData name="Aroosa Sawati" userId="9d2d68ddb22957f5" providerId="LiveId" clId="{4D0FD864-6777-4308-8F93-3DA99815D6FF}" dt="2021-02-05T04:18:26.368" v="4880" actId="26606"/>
          <ac:picMkLst>
            <pc:docMk/>
            <pc:sldMk cId="2646471764" sldId="295"/>
            <ac:picMk id="7170" creationId="{42F2D431-07E6-4760-B07F-7951AC027337}"/>
          </ac:picMkLst>
        </pc:picChg>
        <pc:picChg chg="add del mod">
          <ac:chgData name="Aroosa Sawati" userId="9d2d68ddb22957f5" providerId="LiveId" clId="{4D0FD864-6777-4308-8F93-3DA99815D6FF}" dt="2021-02-05T04:16:31.477" v="4809"/>
          <ac:picMkLst>
            <pc:docMk/>
            <pc:sldMk cId="2646471764" sldId="295"/>
            <ac:picMk id="7172" creationId="{B2C551A9-5A6A-4796-A7A2-C1510976B718}"/>
          </ac:picMkLst>
        </pc:picChg>
        <pc:cxnChg chg="add del">
          <ac:chgData name="Aroosa Sawati" userId="9d2d68ddb22957f5" providerId="LiveId" clId="{4D0FD864-6777-4308-8F93-3DA99815D6FF}" dt="2021-02-05T04:18:16.275" v="4875" actId="26606"/>
          <ac:cxnSpMkLst>
            <pc:docMk/>
            <pc:sldMk cId="2646471764" sldId="295"/>
            <ac:cxnSpMk id="73" creationId="{624D17C8-E9C2-48A4-AA36-D7048A6CCC41}"/>
          </ac:cxnSpMkLst>
        </pc:cxnChg>
        <pc:cxnChg chg="add">
          <ac:chgData name="Aroosa Sawati" userId="9d2d68ddb22957f5" providerId="LiveId" clId="{4D0FD864-6777-4308-8F93-3DA99815D6FF}" dt="2021-02-05T04:18:26.368" v="4880" actId="26606"/>
          <ac:cxnSpMkLst>
            <pc:docMk/>
            <pc:sldMk cId="2646471764" sldId="295"/>
            <ac:cxnSpMk id="7178" creationId="{040575EE-C594-4566-BC00-663004E52AB5}"/>
          </ac:cxnSpMkLst>
        </pc:cxnChg>
      </pc:sldChg>
      <pc:sldChg chg="addSp delSp modSp new mod ord modTransition setBg setClrOvrMap">
        <pc:chgData name="Aroosa Sawati" userId="9d2d68ddb22957f5" providerId="LiveId" clId="{4D0FD864-6777-4308-8F93-3DA99815D6FF}" dt="2021-02-05T08:41:56.682" v="6340"/>
        <pc:sldMkLst>
          <pc:docMk/>
          <pc:sldMk cId="680051741" sldId="296"/>
        </pc:sldMkLst>
        <pc:spChg chg="add mod">
          <ac:chgData name="Aroosa Sawati" userId="9d2d68ddb22957f5" providerId="LiveId" clId="{4D0FD864-6777-4308-8F93-3DA99815D6FF}" dt="2021-02-05T04:24:45.430" v="4935" actId="14861"/>
          <ac:spMkLst>
            <pc:docMk/>
            <pc:sldMk cId="680051741" sldId="296"/>
            <ac:spMk id="2" creationId="{767403B9-4BE1-4345-B53F-C462C415515A}"/>
          </ac:spMkLst>
        </pc:spChg>
        <pc:spChg chg="add del">
          <ac:chgData name="Aroosa Sawati" userId="9d2d68ddb22957f5" providerId="LiveId" clId="{4D0FD864-6777-4308-8F93-3DA99815D6FF}" dt="2021-02-05T04:23:57.316" v="4926" actId="26606"/>
          <ac:spMkLst>
            <pc:docMk/>
            <pc:sldMk cId="680051741" sldId="296"/>
            <ac:spMk id="71" creationId="{E20EB187-900F-4AF5-813B-101456D9FD39}"/>
          </ac:spMkLst>
        </pc:spChg>
        <pc:spChg chg="add del">
          <ac:chgData name="Aroosa Sawati" userId="9d2d68ddb22957f5" providerId="LiveId" clId="{4D0FD864-6777-4308-8F93-3DA99815D6FF}" dt="2021-02-05T04:24:16.076" v="4932" actId="26606"/>
          <ac:spMkLst>
            <pc:docMk/>
            <pc:sldMk cId="680051741" sldId="296"/>
            <ac:spMk id="75" creationId="{A88B2AAA-B805-498E-A9E6-98B885855498}"/>
          </ac:spMkLst>
        </pc:spChg>
        <pc:spChg chg="add del">
          <ac:chgData name="Aroosa Sawati" userId="9d2d68ddb22957f5" providerId="LiveId" clId="{4D0FD864-6777-4308-8F93-3DA99815D6FF}" dt="2021-02-05T04:24:16.076" v="4932" actId="26606"/>
          <ac:spMkLst>
            <pc:docMk/>
            <pc:sldMk cId="680051741" sldId="296"/>
            <ac:spMk id="77" creationId="{9B8051E0-19D7-43E1-BFD9-E6DBFEB3A3F1}"/>
          </ac:spMkLst>
        </pc:spChg>
        <pc:spChg chg="add del">
          <ac:chgData name="Aroosa Sawati" userId="9d2d68ddb22957f5" providerId="LiveId" clId="{4D0FD864-6777-4308-8F93-3DA99815D6FF}" dt="2021-02-05T04:24:16.076" v="4932" actId="26606"/>
          <ac:spMkLst>
            <pc:docMk/>
            <pc:sldMk cId="680051741" sldId="296"/>
            <ac:spMk id="79" creationId="{4EDB2B02-86A2-46F5-A4BE-B7D9B10411D6}"/>
          </ac:spMkLst>
        </pc:spChg>
        <pc:spChg chg="add del">
          <ac:chgData name="Aroosa Sawati" userId="9d2d68ddb22957f5" providerId="LiveId" clId="{4D0FD864-6777-4308-8F93-3DA99815D6FF}" dt="2021-02-05T04:24:16.076" v="4932" actId="26606"/>
          <ac:spMkLst>
            <pc:docMk/>
            <pc:sldMk cId="680051741" sldId="296"/>
            <ac:spMk id="81" creationId="{43954639-FB5D-41F4-9560-6F6DFE778425}"/>
          </ac:spMkLst>
        </pc:spChg>
        <pc:spChg chg="add del">
          <ac:chgData name="Aroosa Sawati" userId="9d2d68ddb22957f5" providerId="LiveId" clId="{4D0FD864-6777-4308-8F93-3DA99815D6FF}" dt="2021-02-05T04:24:16.076" v="4932" actId="26606"/>
          <ac:spMkLst>
            <pc:docMk/>
            <pc:sldMk cId="680051741" sldId="296"/>
            <ac:spMk id="83" creationId="{E898931C-0323-41FA-A036-20F818B1FF81}"/>
          </ac:spMkLst>
        </pc:spChg>
        <pc:spChg chg="add del">
          <ac:chgData name="Aroosa Sawati" userId="9d2d68ddb22957f5" providerId="LiveId" clId="{4D0FD864-6777-4308-8F93-3DA99815D6FF}" dt="2021-02-05T04:24:16.076" v="4932" actId="26606"/>
          <ac:spMkLst>
            <pc:docMk/>
            <pc:sldMk cId="680051741" sldId="296"/>
            <ac:spMk id="85" creationId="{89AFE9DD-0792-4B98-B4EB-97ACA17E6AA8}"/>
          </ac:spMkLst>
        </pc:spChg>
        <pc:spChg chg="add del">
          <ac:chgData name="Aroosa Sawati" userId="9d2d68ddb22957f5" providerId="LiveId" clId="{4D0FD864-6777-4308-8F93-3DA99815D6FF}" dt="2021-02-05T04:24:16.076" v="4932" actId="26606"/>
          <ac:spMkLst>
            <pc:docMk/>
            <pc:sldMk cId="680051741" sldId="296"/>
            <ac:spMk id="87" creationId="{3981F5C4-9AE1-404E-AF44-A4E6DB374F9D}"/>
          </ac:spMkLst>
        </pc:spChg>
        <pc:spChg chg="add del">
          <ac:chgData name="Aroosa Sawati" userId="9d2d68ddb22957f5" providerId="LiveId" clId="{4D0FD864-6777-4308-8F93-3DA99815D6FF}" dt="2021-02-05T04:24:16.076" v="4932" actId="26606"/>
          <ac:spMkLst>
            <pc:docMk/>
            <pc:sldMk cId="680051741" sldId="296"/>
            <ac:spMk id="89" creationId="{763C1781-8726-4FAC-8C45-FF40376BE409}"/>
          </ac:spMkLst>
        </pc:spChg>
        <pc:spChg chg="add del">
          <ac:chgData name="Aroosa Sawati" userId="9d2d68ddb22957f5" providerId="LiveId" clId="{4D0FD864-6777-4308-8F93-3DA99815D6FF}" dt="2021-02-05T04:24:16.076" v="4932" actId="26606"/>
          <ac:spMkLst>
            <pc:docMk/>
            <pc:sldMk cId="680051741" sldId="296"/>
            <ac:spMk id="91" creationId="{301491B5-56C7-43DC-A3D9-861EECCA056A}"/>
          </ac:spMkLst>
        </pc:spChg>
        <pc:spChg chg="add del">
          <ac:chgData name="Aroosa Sawati" userId="9d2d68ddb22957f5" providerId="LiveId" clId="{4D0FD864-6777-4308-8F93-3DA99815D6FF}" dt="2021-02-05T04:24:16.076" v="4932" actId="26606"/>
          <ac:spMkLst>
            <pc:docMk/>
            <pc:sldMk cId="680051741" sldId="296"/>
            <ac:spMk id="93" creationId="{237E2353-22DF-46E0-A200-FB30F8F394E2}"/>
          </ac:spMkLst>
        </pc:spChg>
        <pc:spChg chg="add del">
          <ac:chgData name="Aroosa Sawati" userId="9d2d68ddb22957f5" providerId="LiveId" clId="{4D0FD864-6777-4308-8F93-3DA99815D6FF}" dt="2021-02-05T04:24:16.076" v="4932" actId="26606"/>
          <ac:spMkLst>
            <pc:docMk/>
            <pc:sldMk cId="680051741" sldId="296"/>
            <ac:spMk id="95" creationId="{DD6138DB-057B-45F7-A5F4-E7BFDA20D02C}"/>
          </ac:spMkLst>
        </pc:spChg>
        <pc:spChg chg="add del">
          <ac:chgData name="Aroosa Sawati" userId="9d2d68ddb22957f5" providerId="LiveId" clId="{4D0FD864-6777-4308-8F93-3DA99815D6FF}" dt="2021-02-05T04:24:16.076" v="4932" actId="26606"/>
          <ac:spMkLst>
            <pc:docMk/>
            <pc:sldMk cId="680051741" sldId="296"/>
            <ac:spMk id="97" creationId="{79A54AB1-B64F-4843-BFAB-81CB74E66B65}"/>
          </ac:spMkLst>
        </pc:spChg>
        <pc:spChg chg="add del">
          <ac:chgData name="Aroosa Sawati" userId="9d2d68ddb22957f5" providerId="LiveId" clId="{4D0FD864-6777-4308-8F93-3DA99815D6FF}" dt="2021-02-05T04:24:16.066" v="4931" actId="26606"/>
          <ac:spMkLst>
            <pc:docMk/>
            <pc:sldMk cId="680051741" sldId="296"/>
            <ac:spMk id="141" creationId="{BEE73255-8084-4DF9-BB0B-15EAC92E2CB9}"/>
          </ac:spMkLst>
        </pc:spChg>
        <pc:spChg chg="add del">
          <ac:chgData name="Aroosa Sawati" userId="9d2d68ddb22957f5" providerId="LiveId" clId="{4D0FD864-6777-4308-8F93-3DA99815D6FF}" dt="2021-02-05T04:24:16.066" v="4931" actId="26606"/>
          <ac:spMkLst>
            <pc:docMk/>
            <pc:sldMk cId="680051741" sldId="296"/>
            <ac:spMk id="143" creationId="{67048353-8981-459A-9BC6-9711CE462E06}"/>
          </ac:spMkLst>
        </pc:spChg>
        <pc:spChg chg="add">
          <ac:chgData name="Aroosa Sawati" userId="9d2d68ddb22957f5" providerId="LiveId" clId="{4D0FD864-6777-4308-8F93-3DA99815D6FF}" dt="2021-02-05T04:24:16.076" v="4932" actId="26606"/>
          <ac:spMkLst>
            <pc:docMk/>
            <pc:sldMk cId="680051741" sldId="296"/>
            <ac:spMk id="162" creationId="{D8DAE7B8-0656-422E-9515-E10952688ABF}"/>
          </ac:spMkLst>
        </pc:spChg>
        <pc:spChg chg="add">
          <ac:chgData name="Aroosa Sawati" userId="9d2d68ddb22957f5" providerId="LiveId" clId="{4D0FD864-6777-4308-8F93-3DA99815D6FF}" dt="2021-02-05T04:24:16.076" v="4932" actId="26606"/>
          <ac:spMkLst>
            <pc:docMk/>
            <pc:sldMk cId="680051741" sldId="296"/>
            <ac:spMk id="164" creationId="{A363DA99-BE95-4C06-82AA-917ED6556B7B}"/>
          </ac:spMkLst>
        </pc:spChg>
        <pc:spChg chg="add del">
          <ac:chgData name="Aroosa Sawati" userId="9d2d68ddb22957f5" providerId="LiveId" clId="{4D0FD864-6777-4308-8F93-3DA99815D6FF}" dt="2021-02-05T04:24:00.627" v="4928" actId="26606"/>
          <ac:spMkLst>
            <pc:docMk/>
            <pc:sldMk cId="680051741" sldId="296"/>
            <ac:spMk id="9220" creationId="{8537B233-9CDD-4A90-AABB-A8963DEE4FBC}"/>
          </ac:spMkLst>
        </pc:spChg>
        <pc:spChg chg="add del">
          <ac:chgData name="Aroosa Sawati" userId="9d2d68ddb22957f5" providerId="LiveId" clId="{4D0FD864-6777-4308-8F93-3DA99815D6FF}" dt="2021-02-05T04:24:16.076" v="4932" actId="26606"/>
          <ac:spMkLst>
            <pc:docMk/>
            <pc:sldMk cId="680051741" sldId="296"/>
            <ac:spMk id="9223" creationId="{07322A9E-F1EC-405E-8971-BA906EFFCCB8}"/>
          </ac:spMkLst>
        </pc:spChg>
        <pc:spChg chg="add del">
          <ac:chgData name="Aroosa Sawati" userId="9d2d68ddb22957f5" providerId="LiveId" clId="{4D0FD864-6777-4308-8F93-3DA99815D6FF}" dt="2021-02-05T04:24:16.076" v="4932" actId="26606"/>
          <ac:spMkLst>
            <pc:docMk/>
            <pc:sldMk cId="680051741" sldId="296"/>
            <ac:spMk id="9224" creationId="{A5704422-1118-4FD1-95AD-29A064EB80D9}"/>
          </ac:spMkLst>
        </pc:spChg>
        <pc:grpChg chg="add">
          <ac:chgData name="Aroosa Sawati" userId="9d2d68ddb22957f5" providerId="LiveId" clId="{4D0FD864-6777-4308-8F93-3DA99815D6FF}" dt="2021-02-05T04:24:16.076" v="4932" actId="26606"/>
          <ac:grpSpMkLst>
            <pc:docMk/>
            <pc:sldMk cId="680051741" sldId="296"/>
            <ac:grpSpMk id="9226" creationId="{AB2FAF3C-F36A-4612-B00B-E737FEB1E065}"/>
          </ac:grpSpMkLst>
        </pc:grpChg>
        <pc:picChg chg="add mod ord">
          <ac:chgData name="Aroosa Sawati" userId="9d2d68ddb22957f5" providerId="LiveId" clId="{4D0FD864-6777-4308-8F93-3DA99815D6FF}" dt="2021-02-05T04:24:16.076" v="4932" actId="26606"/>
          <ac:picMkLst>
            <pc:docMk/>
            <pc:sldMk cId="680051741" sldId="296"/>
            <ac:picMk id="9218" creationId="{F3EB6941-F374-4B11-B317-DD02A83E7824}"/>
          </ac:picMkLst>
        </pc:picChg>
        <pc:cxnChg chg="add del">
          <ac:chgData name="Aroosa Sawati" userId="9d2d68ddb22957f5" providerId="LiveId" clId="{4D0FD864-6777-4308-8F93-3DA99815D6FF}" dt="2021-02-05T04:23:57.316" v="4926" actId="26606"/>
          <ac:cxnSpMkLst>
            <pc:docMk/>
            <pc:sldMk cId="680051741" sldId="296"/>
            <ac:cxnSpMk id="73" creationId="{624D17C8-E9C2-48A4-AA36-D7048A6CCC41}"/>
          </ac:cxnSpMkLst>
        </pc:cxnChg>
        <pc:cxnChg chg="add del">
          <ac:chgData name="Aroosa Sawati" userId="9d2d68ddb22957f5" providerId="LiveId" clId="{4D0FD864-6777-4308-8F93-3DA99815D6FF}" dt="2021-02-05T04:24:00.627" v="4928" actId="26606"/>
          <ac:cxnSpMkLst>
            <pc:docMk/>
            <pc:sldMk cId="680051741" sldId="296"/>
            <ac:cxnSpMk id="9221" creationId="{040575EE-C594-4566-BC00-663004E52AB5}"/>
          </ac:cxnSpMkLst>
        </pc:cxnChg>
      </pc:sldChg>
      <pc:sldChg chg="addSp modSp new del mod">
        <pc:chgData name="Aroosa Sawati" userId="9d2d68ddb22957f5" providerId="LiveId" clId="{4D0FD864-6777-4308-8F93-3DA99815D6FF}" dt="2021-02-05T08:12:16.388" v="6158" actId="47"/>
        <pc:sldMkLst>
          <pc:docMk/>
          <pc:sldMk cId="3419407737" sldId="297"/>
        </pc:sldMkLst>
        <pc:spChg chg="add mod">
          <ac:chgData name="Aroosa Sawati" userId="9d2d68ddb22957f5" providerId="LiveId" clId="{4D0FD864-6777-4308-8F93-3DA99815D6FF}" dt="2021-02-05T08:09:07.268" v="6128" actId="20577"/>
          <ac:spMkLst>
            <pc:docMk/>
            <pc:sldMk cId="3419407737" sldId="297"/>
            <ac:spMk id="2" creationId="{31621813-B827-4C61-83E6-54D11D1E084F}"/>
          </ac:spMkLst>
        </pc:spChg>
        <pc:spChg chg="add mod">
          <ac:chgData name="Aroosa Sawati" userId="9d2d68ddb22957f5" providerId="LiveId" clId="{4D0FD864-6777-4308-8F93-3DA99815D6FF}" dt="2021-02-05T08:10:02.804" v="6135" actId="207"/>
          <ac:spMkLst>
            <pc:docMk/>
            <pc:sldMk cId="3419407737" sldId="297"/>
            <ac:spMk id="3" creationId="{30BE7BF3-5822-4AC7-9120-8BD4433EC10C}"/>
          </ac:spMkLst>
        </pc:spChg>
      </pc:sldChg>
      <pc:sldChg chg="addSp modSp new del mod">
        <pc:chgData name="Aroosa Sawati" userId="9d2d68ddb22957f5" providerId="LiveId" clId="{4D0FD864-6777-4308-8F93-3DA99815D6FF}" dt="2021-02-05T08:00:37.556" v="5894" actId="47"/>
        <pc:sldMkLst>
          <pc:docMk/>
          <pc:sldMk cId="3670212571" sldId="297"/>
        </pc:sldMkLst>
        <pc:spChg chg="add mod">
          <ac:chgData name="Aroosa Sawati" userId="9d2d68ddb22957f5" providerId="LiveId" clId="{4D0FD864-6777-4308-8F93-3DA99815D6FF}" dt="2021-02-05T07:33:07.087" v="5478"/>
          <ac:spMkLst>
            <pc:docMk/>
            <pc:sldMk cId="3670212571" sldId="297"/>
            <ac:spMk id="2" creationId="{9F450F2E-214C-4E38-A164-0D9C15F86440}"/>
          </ac:spMkLst>
        </pc:spChg>
        <pc:spChg chg="add mod">
          <ac:chgData name="Aroosa Sawati" userId="9d2d68ddb22957f5" providerId="LiveId" clId="{4D0FD864-6777-4308-8F93-3DA99815D6FF}" dt="2021-02-05T07:33:33.161" v="5480" actId="1076"/>
          <ac:spMkLst>
            <pc:docMk/>
            <pc:sldMk cId="3670212571" sldId="297"/>
            <ac:spMk id="3" creationId="{3A42CA2D-2BEC-4764-B64A-6D7152869ACA}"/>
          </ac:spMkLst>
        </pc:spChg>
        <pc:spChg chg="add mod">
          <ac:chgData name="Aroosa Sawati" userId="9d2d68ddb22957f5" providerId="LiveId" clId="{4D0FD864-6777-4308-8F93-3DA99815D6FF}" dt="2021-02-05T07:34:14.937" v="5482" actId="1076"/>
          <ac:spMkLst>
            <pc:docMk/>
            <pc:sldMk cId="3670212571" sldId="297"/>
            <ac:spMk id="4" creationId="{861FBC24-9903-4A7A-9404-0E7F85BBFE98}"/>
          </ac:spMkLst>
        </pc:spChg>
      </pc:sldChg>
      <pc:sldChg chg="addSp delSp modSp new del mod setBg">
        <pc:chgData name="Aroosa Sawati" userId="9d2d68ddb22957f5" providerId="LiveId" clId="{4D0FD864-6777-4308-8F93-3DA99815D6FF}" dt="2021-02-05T08:28:41.710" v="6180" actId="47"/>
        <pc:sldMkLst>
          <pc:docMk/>
          <pc:sldMk cId="4171842806" sldId="297"/>
        </pc:sldMkLst>
        <pc:spChg chg="add del">
          <ac:chgData name="Aroosa Sawati" userId="9d2d68ddb22957f5" providerId="LiveId" clId="{4D0FD864-6777-4308-8F93-3DA99815D6FF}" dt="2021-02-05T08:26:26.785" v="6170" actId="26606"/>
          <ac:spMkLst>
            <pc:docMk/>
            <pc:sldMk cId="4171842806" sldId="297"/>
            <ac:spMk id="71" creationId="{82A5F716-98EF-42EF-A471-87C6DFDCC799}"/>
          </ac:spMkLst>
        </pc:spChg>
        <pc:spChg chg="add del">
          <ac:chgData name="Aroosa Sawati" userId="9d2d68ddb22957f5" providerId="LiveId" clId="{4D0FD864-6777-4308-8F93-3DA99815D6FF}" dt="2021-02-05T08:26:26.785" v="6170" actId="26606"/>
          <ac:spMkLst>
            <pc:docMk/>
            <pc:sldMk cId="4171842806" sldId="297"/>
            <ac:spMk id="73" creationId="{B87687D8-4EF1-4EF2-BF7E-74BB4A3D1806}"/>
          </ac:spMkLst>
        </pc:spChg>
        <pc:picChg chg="add mod">
          <ac:chgData name="Aroosa Sawati" userId="9d2d68ddb22957f5" providerId="LiveId" clId="{4D0FD864-6777-4308-8F93-3DA99815D6FF}" dt="2021-02-05T08:26:43.431" v="6176" actId="1076"/>
          <ac:picMkLst>
            <pc:docMk/>
            <pc:sldMk cId="4171842806" sldId="297"/>
            <ac:picMk id="2050" creationId="{C892D683-72CB-4BD1-9971-A9A9EA045712}"/>
          </ac:picMkLst>
        </pc:picChg>
      </pc:sldChg>
      <pc:sldChg chg="addSp modSp new del mod">
        <pc:chgData name="Aroosa Sawati" userId="9d2d68ddb22957f5" providerId="LiveId" clId="{4D0FD864-6777-4308-8F93-3DA99815D6FF}" dt="2021-02-05T08:00:27.633" v="5893" actId="47"/>
        <pc:sldMkLst>
          <pc:docMk/>
          <pc:sldMk cId="1085535596" sldId="298"/>
        </pc:sldMkLst>
        <pc:spChg chg="add mod">
          <ac:chgData name="Aroosa Sawati" userId="9d2d68ddb22957f5" providerId="LiveId" clId="{4D0FD864-6777-4308-8F93-3DA99815D6FF}" dt="2021-02-05T07:35:48.651" v="5485" actId="207"/>
          <ac:spMkLst>
            <pc:docMk/>
            <pc:sldMk cId="1085535596" sldId="298"/>
            <ac:spMk id="2" creationId="{C0E4B4D9-3F58-48EE-8157-4549F8F46088}"/>
          </ac:spMkLst>
        </pc:spChg>
        <pc:spChg chg="add mod">
          <ac:chgData name="Aroosa Sawati" userId="9d2d68ddb22957f5" providerId="LiveId" clId="{4D0FD864-6777-4308-8F93-3DA99815D6FF}" dt="2021-02-05T07:36:54.652" v="5524" actId="20577"/>
          <ac:spMkLst>
            <pc:docMk/>
            <pc:sldMk cId="1085535596" sldId="298"/>
            <ac:spMk id="3" creationId="{43479467-A54F-47B2-8D4B-53AC9BAD673A}"/>
          </ac:spMkLst>
        </pc:spChg>
      </pc:sldChg>
      <pc:sldChg chg="addSp modSp new mod modTransition setBg">
        <pc:chgData name="Aroosa Sawati" userId="9d2d68ddb22957f5" providerId="LiveId" clId="{4D0FD864-6777-4308-8F93-3DA99815D6FF}" dt="2021-02-05T09:49:47.001" v="6390" actId="1076"/>
        <pc:sldMkLst>
          <pc:docMk/>
          <pc:sldMk cId="3209983074" sldId="298"/>
        </pc:sldMkLst>
        <pc:spChg chg="add">
          <ac:chgData name="Aroosa Sawati" userId="9d2d68ddb22957f5" providerId="LiveId" clId="{4D0FD864-6777-4308-8F93-3DA99815D6FF}" dt="2021-02-05T08:28:33.970" v="6179" actId="26606"/>
          <ac:spMkLst>
            <pc:docMk/>
            <pc:sldMk cId="3209983074" sldId="298"/>
            <ac:spMk id="71" creationId="{42A4FC2C-047E-45A5-965D-8E1E3BF09BC6}"/>
          </ac:spMkLst>
        </pc:spChg>
        <pc:picChg chg="add mod">
          <ac:chgData name="Aroosa Sawati" userId="9d2d68ddb22957f5" providerId="LiveId" clId="{4D0FD864-6777-4308-8F93-3DA99815D6FF}" dt="2021-02-05T09:49:47.001" v="6390" actId="1076"/>
          <ac:picMkLst>
            <pc:docMk/>
            <pc:sldMk cId="3209983074" sldId="298"/>
            <ac:picMk id="3074" creationId="{F16403B9-D097-484F-9B6A-CFE1C5306BA3}"/>
          </ac:picMkLst>
        </pc:picChg>
      </pc:sldChg>
      <pc:sldChg chg="addSp modSp new del">
        <pc:chgData name="Aroosa Sawati" userId="9d2d68ddb22957f5" providerId="LiveId" clId="{4D0FD864-6777-4308-8F93-3DA99815D6FF}" dt="2021-02-05T11:16:21.362" v="6499" actId="47"/>
        <pc:sldMkLst>
          <pc:docMk/>
          <pc:sldMk cId="379865002" sldId="299"/>
        </pc:sldMkLst>
        <pc:picChg chg="add mod">
          <ac:chgData name="Aroosa Sawati" userId="9d2d68ddb22957f5" providerId="LiveId" clId="{4D0FD864-6777-4308-8F93-3DA99815D6FF}" dt="2021-02-05T11:15:12.596" v="6489" actId="14100"/>
          <ac:picMkLst>
            <pc:docMk/>
            <pc:sldMk cId="379865002" sldId="299"/>
            <ac:picMk id="1026" creationId="{1410580B-8051-4436-99FE-D69A10D82092}"/>
          </ac:picMkLst>
        </pc:picChg>
      </pc:sldChg>
      <pc:sldChg chg="addSp delSp modSp new mod setBg">
        <pc:chgData name="Aroosa Sawati" userId="9d2d68ddb22957f5" providerId="LiveId" clId="{4D0FD864-6777-4308-8F93-3DA99815D6FF}" dt="2021-02-05T12:36:25.776" v="6737" actId="20577"/>
        <pc:sldMkLst>
          <pc:docMk/>
          <pc:sldMk cId="923804939" sldId="299"/>
        </pc:sldMkLst>
        <pc:spChg chg="add mod">
          <ac:chgData name="Aroosa Sawati" userId="9d2d68ddb22957f5" providerId="LiveId" clId="{4D0FD864-6777-4308-8F93-3DA99815D6FF}" dt="2021-02-05T12:36:25.776" v="6737" actId="20577"/>
          <ac:spMkLst>
            <pc:docMk/>
            <pc:sldMk cId="923804939" sldId="299"/>
            <ac:spMk id="3" creationId="{3247311D-524B-41EC-B7A8-F8B1651CE49B}"/>
          </ac:spMkLst>
        </pc:spChg>
        <pc:spChg chg="add del">
          <ac:chgData name="Aroosa Sawati" userId="9d2d68ddb22957f5" providerId="LiveId" clId="{4D0FD864-6777-4308-8F93-3DA99815D6FF}" dt="2021-02-05T12:35:15.597" v="6702" actId="26606"/>
          <ac:spMkLst>
            <pc:docMk/>
            <pc:sldMk cId="923804939" sldId="299"/>
            <ac:spMk id="8" creationId="{1707FC24-6981-43D9-B525-C7832BA22463}"/>
          </ac:spMkLst>
        </pc:spChg>
        <pc:spChg chg="add">
          <ac:chgData name="Aroosa Sawati" userId="9d2d68ddb22957f5" providerId="LiveId" clId="{4D0FD864-6777-4308-8F93-3DA99815D6FF}" dt="2021-02-05T12:35:15.597" v="6702" actId="26606"/>
          <ac:spMkLst>
            <pc:docMk/>
            <pc:sldMk cId="923804939" sldId="299"/>
            <ac:spMk id="13" creationId="{B8D412AD-9CF4-4510-97DC-34D6CC830887}"/>
          </ac:spMkLst>
        </pc:spChg>
        <pc:picChg chg="add del mod ord">
          <ac:chgData name="Aroosa Sawati" userId="9d2d68ddb22957f5" providerId="LiveId" clId="{4D0FD864-6777-4308-8F93-3DA99815D6FF}" dt="2021-02-05T12:35:07.364" v="6700" actId="478"/>
          <ac:picMkLst>
            <pc:docMk/>
            <pc:sldMk cId="923804939" sldId="299"/>
            <ac:picMk id="2" creationId="{E2630007-5342-4A7A-B3EA-E022B279225D}"/>
          </ac:picMkLst>
        </pc:picChg>
        <pc:picChg chg="add mod">
          <ac:chgData name="Aroosa Sawati" userId="9d2d68ddb22957f5" providerId="LiveId" clId="{4D0FD864-6777-4308-8F93-3DA99815D6FF}" dt="2021-02-05T12:35:28.127" v="6705" actId="14100"/>
          <ac:picMkLst>
            <pc:docMk/>
            <pc:sldMk cId="923804939" sldId="299"/>
            <ac:picMk id="4" creationId="{AAA4F06A-C3FC-477F-AF7C-2B37EA991115}"/>
          </ac:picMkLst>
        </pc:picChg>
        <pc:cxnChg chg="add">
          <ac:chgData name="Aroosa Sawati" userId="9d2d68ddb22957f5" providerId="LiveId" clId="{4D0FD864-6777-4308-8F93-3DA99815D6FF}" dt="2021-02-05T12:35:15.597" v="6702" actId="26606"/>
          <ac:cxnSpMkLst>
            <pc:docMk/>
            <pc:sldMk cId="923804939" sldId="299"/>
            <ac:cxnSpMk id="15" creationId="{E8FC89CA-47F1-4934-B283-0E52680A131B}"/>
          </ac:cxnSpMkLst>
        </pc:cxnChg>
      </pc:sldChg>
      <pc:sldChg chg="addSp delSp modSp new mod setBg setClrOvrMap">
        <pc:chgData name="Aroosa Sawati" userId="9d2d68ddb22957f5" providerId="LiveId" clId="{4D0FD864-6777-4308-8F93-3DA99815D6FF}" dt="2021-02-05T12:38:03.861" v="6745" actId="255"/>
        <pc:sldMkLst>
          <pc:docMk/>
          <pc:sldMk cId="4204054568" sldId="300"/>
        </pc:sldMkLst>
        <pc:spChg chg="add mod">
          <ac:chgData name="Aroosa Sawati" userId="9d2d68ddb22957f5" providerId="LiveId" clId="{4D0FD864-6777-4308-8F93-3DA99815D6FF}" dt="2021-02-05T12:38:03.861" v="6745" actId="255"/>
          <ac:spMkLst>
            <pc:docMk/>
            <pc:sldMk cId="4204054568" sldId="300"/>
            <ac:spMk id="3" creationId="{7E4B4697-639B-4170-BCF2-B9943B2068BB}"/>
          </ac:spMkLst>
        </pc:spChg>
        <pc:spChg chg="add del">
          <ac:chgData name="Aroosa Sawati" userId="9d2d68ddb22957f5" providerId="LiveId" clId="{4D0FD864-6777-4308-8F93-3DA99815D6FF}" dt="2021-02-05T12:26:54.385" v="6686" actId="26606"/>
          <ac:spMkLst>
            <pc:docMk/>
            <pc:sldMk cId="4204054568" sldId="300"/>
            <ac:spMk id="8" creationId="{EBF87945-A001-489F-9D9B-7D9435F0B9CA}"/>
          </ac:spMkLst>
        </pc:spChg>
        <pc:spChg chg="add del">
          <ac:chgData name="Aroosa Sawati" userId="9d2d68ddb22957f5" providerId="LiveId" clId="{4D0FD864-6777-4308-8F93-3DA99815D6FF}" dt="2021-02-05T12:27:49.733" v="6691" actId="26606"/>
          <ac:spMkLst>
            <pc:docMk/>
            <pc:sldMk cId="4204054568" sldId="300"/>
            <ac:spMk id="13" creationId="{1707FC24-6981-43D9-B525-C7832BA22463}"/>
          </ac:spMkLst>
        </pc:spChg>
        <pc:spChg chg="add del">
          <ac:chgData name="Aroosa Sawati" userId="9d2d68ddb22957f5" providerId="LiveId" clId="{4D0FD864-6777-4308-8F93-3DA99815D6FF}" dt="2021-02-05T12:37:31.054" v="6740" actId="26606"/>
          <ac:spMkLst>
            <pc:docMk/>
            <pc:sldMk cId="4204054568" sldId="300"/>
            <ac:spMk id="18" creationId="{F2B38F72-8FC4-4001-8C67-FA6B86DEC767}"/>
          </ac:spMkLst>
        </pc:spChg>
        <pc:spChg chg="add">
          <ac:chgData name="Aroosa Sawati" userId="9d2d68ddb22957f5" providerId="LiveId" clId="{4D0FD864-6777-4308-8F93-3DA99815D6FF}" dt="2021-02-05T12:37:31.054" v="6740" actId="26606"/>
          <ac:spMkLst>
            <pc:docMk/>
            <pc:sldMk cId="4204054568" sldId="300"/>
            <ac:spMk id="23" creationId="{1707FC24-6981-43D9-B525-C7832BA22463}"/>
          </ac:spMkLst>
        </pc:spChg>
        <pc:picChg chg="add del mod ord">
          <ac:chgData name="Aroosa Sawati" userId="9d2d68ddb22957f5" providerId="LiveId" clId="{4D0FD864-6777-4308-8F93-3DA99815D6FF}" dt="2021-02-05T12:37:25.654" v="6738" actId="478"/>
          <ac:picMkLst>
            <pc:docMk/>
            <pc:sldMk cId="4204054568" sldId="300"/>
            <ac:picMk id="2" creationId="{59259A9D-0237-4E81-BC3A-1E1182431BD8}"/>
          </ac:picMkLst>
        </pc:picChg>
        <pc:picChg chg="add mod">
          <ac:chgData name="Aroosa Sawati" userId="9d2d68ddb22957f5" providerId="LiveId" clId="{4D0FD864-6777-4308-8F93-3DA99815D6FF}" dt="2021-02-05T12:37:47.203" v="6744" actId="14100"/>
          <ac:picMkLst>
            <pc:docMk/>
            <pc:sldMk cId="4204054568" sldId="300"/>
            <ac:picMk id="4" creationId="{CCCEAD67-C248-44E9-8AF2-6B7585958072}"/>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jpeg>
</file>

<file path=ppt/media/image28.png>
</file>

<file path=ppt/media/image29.png>
</file>

<file path=ppt/media/image3.png>
</file>

<file path=ppt/media/image30.jpeg>
</file>

<file path=ppt/media/image31.png>
</file>

<file path=ppt/media/image32.png>
</file>

<file path=ppt/media/image3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56D083-D229-4BCD-A37F-6F70589A25D7}" type="datetimeFigureOut">
              <a:rPr lang="en-AU" smtClean="0"/>
              <a:t>5/02/2021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7FFB39-0F4F-4C65-A27D-955730032297}" type="slidenum">
              <a:rPr lang="en-AU" smtClean="0"/>
              <a:t>‹#›</a:t>
            </a:fld>
            <a:endParaRPr lang="en-AU"/>
          </a:p>
        </p:txBody>
      </p:sp>
    </p:spTree>
    <p:extLst>
      <p:ext uri="{BB962C8B-B14F-4D97-AF65-F5344CB8AC3E}">
        <p14:creationId xmlns:p14="http://schemas.microsoft.com/office/powerpoint/2010/main" val="4177787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1CA75-8715-41FC-BAAE-02D8064503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6701845C-18F0-45CD-B86B-035BF97F4A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30539717-77BB-4866-804D-23BB04410795}"/>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5" name="Footer Placeholder 4">
            <a:extLst>
              <a:ext uri="{FF2B5EF4-FFF2-40B4-BE49-F238E27FC236}">
                <a16:creationId xmlns:a16="http://schemas.microsoft.com/office/drawing/2014/main" id="{193B5BC8-A6E2-4987-AE70-9EA8419CFB8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6A1E3BD-7417-4F0D-B3F4-B77541B7B004}"/>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4038228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AD06A-F815-49D7-B57F-31228AC2566E}"/>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75AF9395-5AC4-4A9C-8005-E20EB85272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0A9A5A5-D63D-4D6E-A77E-3C4943E0C7C3}"/>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5" name="Footer Placeholder 4">
            <a:extLst>
              <a:ext uri="{FF2B5EF4-FFF2-40B4-BE49-F238E27FC236}">
                <a16:creationId xmlns:a16="http://schemas.microsoft.com/office/drawing/2014/main" id="{CF882941-A81E-4E7D-95FC-3369E87CC30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627D03A-A06D-4DE1-A363-B549DC960DF0}"/>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3352587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49C800-3E4F-4B8F-8140-E58589A3AC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DA619C0-CDEA-4C6A-9913-753A91FD4F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8AE2A17-7E6F-403B-BF5D-7E6B64C88262}"/>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5" name="Footer Placeholder 4">
            <a:extLst>
              <a:ext uri="{FF2B5EF4-FFF2-40B4-BE49-F238E27FC236}">
                <a16:creationId xmlns:a16="http://schemas.microsoft.com/office/drawing/2014/main" id="{169E212D-D9D0-4897-93DE-D589F0D3FC3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8F3B0F7-B405-4B74-B8F0-607619D65D61}"/>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554859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47699-C3AC-430A-B0FD-441BBEB04A6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45E03C6-7C2F-4C5E-AAB2-675F6364D4E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A498003-C57B-404D-8C2E-86E11956D13A}"/>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5" name="Footer Placeholder 4">
            <a:extLst>
              <a:ext uri="{FF2B5EF4-FFF2-40B4-BE49-F238E27FC236}">
                <a16:creationId xmlns:a16="http://schemas.microsoft.com/office/drawing/2014/main" id="{19D91DA9-0363-4374-976F-EB894D1A079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8CB2835-503C-4753-9263-445589355258}"/>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3476957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498DB-0B10-433D-82A7-AE445F9065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E5C6C8AC-1778-4AE5-ADA8-01B9294FD6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8EBD69-84AA-40B9-8E8B-9A2A80772F57}"/>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5" name="Footer Placeholder 4">
            <a:extLst>
              <a:ext uri="{FF2B5EF4-FFF2-40B4-BE49-F238E27FC236}">
                <a16:creationId xmlns:a16="http://schemas.microsoft.com/office/drawing/2014/main" id="{5FF5D3E2-C9B2-459C-B1FD-413B3505503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6D25B67-4063-4FDF-BC83-EA0821611E02}"/>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4075898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5ABF0-96A6-43CD-A807-60792DB4999F}"/>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BB2CFE76-F557-4A0A-BA45-89F04209B2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957FBEB2-89C8-4BDF-8F3C-0C2F4485DD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1200A26F-84B0-4328-939F-60F18A39D239}"/>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6" name="Footer Placeholder 5">
            <a:extLst>
              <a:ext uri="{FF2B5EF4-FFF2-40B4-BE49-F238E27FC236}">
                <a16:creationId xmlns:a16="http://schemas.microsoft.com/office/drawing/2014/main" id="{02C9ED79-BC0A-4572-9392-0A086D63DA3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8C0282D-FF03-4FB7-91DF-700B0F2A5F94}"/>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3221052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5EDE9-280C-4BE8-BE0A-0E35732FC752}"/>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3F5F17A9-7904-442A-8D07-85988DF4EA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DD9046-5BC9-4DF2-AD3E-9701AE1586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ECC4D7A-0916-4F21-BAC5-2500FED82B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8A48CC-7960-4EA4-9E9B-9EDF98FE737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6F84D1C-55B7-426D-9B57-D01441278BFD}"/>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8" name="Footer Placeholder 7">
            <a:extLst>
              <a:ext uri="{FF2B5EF4-FFF2-40B4-BE49-F238E27FC236}">
                <a16:creationId xmlns:a16="http://schemas.microsoft.com/office/drawing/2014/main" id="{8925FA56-1514-4FC0-A896-1AB213D023E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14278836-B15C-4A50-AD05-D3E04C5B7176}"/>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41231520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1519B-368E-4708-B09A-25474F6D3D7B}"/>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C08845D-F80E-46DC-B381-D54DA0B35A91}"/>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4" name="Footer Placeholder 3">
            <a:extLst>
              <a:ext uri="{FF2B5EF4-FFF2-40B4-BE49-F238E27FC236}">
                <a16:creationId xmlns:a16="http://schemas.microsoft.com/office/drawing/2014/main" id="{C6C50236-570E-45D1-A235-20998CF7831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762F0444-04D4-4A94-A0A6-EA28CCE48BF3}"/>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1030911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9CB3A1-D4BF-431D-9AC4-C9F1C8C76F61}"/>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3" name="Footer Placeholder 2">
            <a:extLst>
              <a:ext uri="{FF2B5EF4-FFF2-40B4-BE49-F238E27FC236}">
                <a16:creationId xmlns:a16="http://schemas.microsoft.com/office/drawing/2014/main" id="{277BCF39-E1A0-45B4-A66F-681017358BD3}"/>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39ECA31-CB0A-4A62-B4EE-9A2340A08C4A}"/>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2726146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EB172-9886-46FA-B74B-09A2CA8173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0E90E352-119F-4EE5-831B-FF6A5164F4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14ECD34C-F044-47D4-A7A0-8A9EF371D8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0A9A3A-D996-4B09-A051-BCC9F34858E5}"/>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6" name="Footer Placeholder 5">
            <a:extLst>
              <a:ext uri="{FF2B5EF4-FFF2-40B4-BE49-F238E27FC236}">
                <a16:creationId xmlns:a16="http://schemas.microsoft.com/office/drawing/2014/main" id="{AAAC129C-5A68-4A4C-8142-EC20806C333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52C7DA8-A885-4290-9CA2-2D4BDB17BBA0}"/>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113936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08F88-C221-4A10-A4BC-3D70C4124C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E2C059D8-8177-42DE-9628-21651A01ED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E0CF89E2-636A-420A-AF38-5114B4146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175049-F6BC-4F65-95F7-E0C59DA9EED2}"/>
              </a:ext>
            </a:extLst>
          </p:cNvPr>
          <p:cNvSpPr>
            <a:spLocks noGrp="1"/>
          </p:cNvSpPr>
          <p:nvPr>
            <p:ph type="dt" sz="half" idx="10"/>
          </p:nvPr>
        </p:nvSpPr>
        <p:spPr/>
        <p:txBody>
          <a:bodyPr/>
          <a:lstStyle/>
          <a:p>
            <a:fld id="{894C6917-7AB8-45CC-A779-6922658D9F56}" type="datetimeFigureOut">
              <a:rPr lang="en-AU" smtClean="0"/>
              <a:t>5/02/2021</a:t>
            </a:fld>
            <a:endParaRPr lang="en-AU"/>
          </a:p>
        </p:txBody>
      </p:sp>
      <p:sp>
        <p:nvSpPr>
          <p:cNvPr id="6" name="Footer Placeholder 5">
            <a:extLst>
              <a:ext uri="{FF2B5EF4-FFF2-40B4-BE49-F238E27FC236}">
                <a16:creationId xmlns:a16="http://schemas.microsoft.com/office/drawing/2014/main" id="{32C89589-B841-416C-9A8B-362CD2E9132C}"/>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3E25130-8802-4CF7-9C02-A150FD4DC16D}"/>
              </a:ext>
            </a:extLst>
          </p:cNvPr>
          <p:cNvSpPr>
            <a:spLocks noGrp="1"/>
          </p:cNvSpPr>
          <p:nvPr>
            <p:ph type="sldNum" sz="quarter" idx="12"/>
          </p:nvPr>
        </p:nvSpPr>
        <p:spPr/>
        <p:txBody>
          <a:bodyPr/>
          <a:lstStyle/>
          <a:p>
            <a:fld id="{0018BF57-8858-425C-B7BE-7EB1A567C672}" type="slidenum">
              <a:rPr lang="en-AU" smtClean="0"/>
              <a:t>‹#›</a:t>
            </a:fld>
            <a:endParaRPr lang="en-AU"/>
          </a:p>
        </p:txBody>
      </p:sp>
    </p:spTree>
    <p:extLst>
      <p:ext uri="{BB962C8B-B14F-4D97-AF65-F5344CB8AC3E}">
        <p14:creationId xmlns:p14="http://schemas.microsoft.com/office/powerpoint/2010/main" val="105418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F7B12F-8ADA-4613-989A-60EB8BAB49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F9508432-E51B-4284-BB14-6763150C95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F291E3B4-DC20-47B6-9D7A-EB87E9685D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4C6917-7AB8-45CC-A779-6922658D9F56}" type="datetimeFigureOut">
              <a:rPr lang="en-AU" smtClean="0"/>
              <a:t>5/02/2021</a:t>
            </a:fld>
            <a:endParaRPr lang="en-AU"/>
          </a:p>
        </p:txBody>
      </p:sp>
      <p:sp>
        <p:nvSpPr>
          <p:cNvPr id="5" name="Footer Placeholder 4">
            <a:extLst>
              <a:ext uri="{FF2B5EF4-FFF2-40B4-BE49-F238E27FC236}">
                <a16:creationId xmlns:a16="http://schemas.microsoft.com/office/drawing/2014/main" id="{EDFE490B-436B-4349-A9B9-280B7D384F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331C49DA-AEED-423F-8A71-EBA415E696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8BF57-8858-425C-B7BE-7EB1A567C672}" type="slidenum">
              <a:rPr lang="en-AU" smtClean="0"/>
              <a:t>‹#›</a:t>
            </a:fld>
            <a:endParaRPr lang="en-AU"/>
          </a:p>
        </p:txBody>
      </p:sp>
    </p:spTree>
    <p:extLst>
      <p:ext uri="{BB962C8B-B14F-4D97-AF65-F5344CB8AC3E}">
        <p14:creationId xmlns:p14="http://schemas.microsoft.com/office/powerpoint/2010/main" val="1809621821"/>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cision 1">
            <a:extLst>
              <a:ext uri="{FF2B5EF4-FFF2-40B4-BE49-F238E27FC236}">
                <a16:creationId xmlns:a16="http://schemas.microsoft.com/office/drawing/2014/main" id="{E024A714-DF02-4829-9CB4-6FE9FE2760CB}"/>
              </a:ext>
            </a:extLst>
          </p:cNvPr>
          <p:cNvSpPr/>
          <p:nvPr/>
        </p:nvSpPr>
        <p:spPr>
          <a:xfrm>
            <a:off x="774076" y="2680618"/>
            <a:ext cx="2230486" cy="1834252"/>
          </a:xfrm>
          <a:prstGeom prst="flowChartDecision">
            <a:avLst/>
          </a:prstGeom>
          <a:noFill/>
          <a:ln>
            <a:solidFill>
              <a:srgbClr val="00B050"/>
            </a:solidFill>
          </a:ln>
          <a:effectLst>
            <a:glow rad="228600">
              <a:schemeClr val="accent3">
                <a:satMod val="175000"/>
                <a:alpha val="40000"/>
              </a:schemeClr>
            </a:glo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 name="Picture 4" descr="Profile photo for Aroosa">
            <a:extLst>
              <a:ext uri="{FF2B5EF4-FFF2-40B4-BE49-F238E27FC236}">
                <a16:creationId xmlns:a16="http://schemas.microsoft.com/office/drawing/2014/main" id="{2EB559BF-27A3-4953-A7D3-5B6784B64D7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70037" y="3037926"/>
            <a:ext cx="983482" cy="775958"/>
          </a:xfrm>
          <a:prstGeom prst="rect">
            <a:avLst/>
          </a:prstGeom>
          <a:noFill/>
          <a:extLst>
            <a:ext uri="{909E8E84-426E-40DD-AFC4-6F175D3DCCD1}">
              <a14:hiddenFill xmlns:a14="http://schemas.microsoft.com/office/drawing/2010/main">
                <a:solidFill>
                  <a:srgbClr val="FFFFFF"/>
                </a:solidFill>
              </a14:hiddenFill>
            </a:ext>
          </a:extLst>
        </p:spPr>
      </p:pic>
      <p:sp>
        <p:nvSpPr>
          <p:cNvPr id="4" name="Flowchart: Decision 3">
            <a:extLst>
              <a:ext uri="{FF2B5EF4-FFF2-40B4-BE49-F238E27FC236}">
                <a16:creationId xmlns:a16="http://schemas.microsoft.com/office/drawing/2014/main" id="{3258B51F-1AEA-4CDC-92B2-178903792A02}"/>
              </a:ext>
            </a:extLst>
          </p:cNvPr>
          <p:cNvSpPr/>
          <p:nvPr/>
        </p:nvSpPr>
        <p:spPr>
          <a:xfrm>
            <a:off x="4157679" y="2508779"/>
            <a:ext cx="2230486" cy="1834252"/>
          </a:xfrm>
          <a:prstGeom prst="flowChartDecision">
            <a:avLst/>
          </a:prstGeom>
          <a:noFill/>
          <a:ln>
            <a:solidFill>
              <a:srgbClr val="00B050"/>
            </a:solidFill>
          </a:ln>
          <a:effectLst>
            <a:glow rad="139700">
              <a:schemeClr val="accent6">
                <a:satMod val="175000"/>
                <a:alpha val="40000"/>
              </a:schemeClr>
            </a:glo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Flowchart: Decision 4">
            <a:extLst>
              <a:ext uri="{FF2B5EF4-FFF2-40B4-BE49-F238E27FC236}">
                <a16:creationId xmlns:a16="http://schemas.microsoft.com/office/drawing/2014/main" id="{0EF7744F-5067-4B67-B81C-D2E763662B17}"/>
              </a:ext>
            </a:extLst>
          </p:cNvPr>
          <p:cNvSpPr/>
          <p:nvPr/>
        </p:nvSpPr>
        <p:spPr>
          <a:xfrm>
            <a:off x="8212228" y="2609422"/>
            <a:ext cx="2230486" cy="1834252"/>
          </a:xfrm>
          <a:prstGeom prst="flowChartDecision">
            <a:avLst/>
          </a:prstGeom>
          <a:noFill/>
          <a:ln>
            <a:solidFill>
              <a:srgbClr val="00B050"/>
            </a:solidFill>
          </a:ln>
          <a:effectLst>
            <a:glow rad="228600">
              <a:srgbClr val="C00000">
                <a:alpha val="40000"/>
              </a:srgbClr>
            </a:glo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Flowchart: Decision 5">
            <a:extLst>
              <a:ext uri="{FF2B5EF4-FFF2-40B4-BE49-F238E27FC236}">
                <a16:creationId xmlns:a16="http://schemas.microsoft.com/office/drawing/2014/main" id="{5756C6D3-2F88-4A50-8121-E82B61B75575}"/>
              </a:ext>
            </a:extLst>
          </p:cNvPr>
          <p:cNvSpPr/>
          <p:nvPr/>
        </p:nvSpPr>
        <p:spPr>
          <a:xfrm>
            <a:off x="6063218" y="3212244"/>
            <a:ext cx="2230486" cy="1834252"/>
          </a:xfrm>
          <a:prstGeom prst="flowChartDecision">
            <a:avLst/>
          </a:prstGeom>
          <a:noFill/>
          <a:ln>
            <a:solidFill>
              <a:srgbClr val="00B050"/>
            </a:solidFill>
          </a:ln>
          <a:effectLst>
            <a:glow rad="228600">
              <a:schemeClr val="accent4">
                <a:satMod val="175000"/>
                <a:alpha val="40000"/>
              </a:schemeClr>
            </a:glo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Flowchart: Decision 6">
            <a:extLst>
              <a:ext uri="{FF2B5EF4-FFF2-40B4-BE49-F238E27FC236}">
                <a16:creationId xmlns:a16="http://schemas.microsoft.com/office/drawing/2014/main" id="{68BE8E24-FCFD-4ECD-B06F-A504C42BCEEF}"/>
              </a:ext>
            </a:extLst>
          </p:cNvPr>
          <p:cNvSpPr/>
          <p:nvPr/>
        </p:nvSpPr>
        <p:spPr>
          <a:xfrm>
            <a:off x="2626017" y="3526548"/>
            <a:ext cx="2230486" cy="1834252"/>
          </a:xfrm>
          <a:prstGeom prst="flowChartDecision">
            <a:avLst/>
          </a:prstGeom>
          <a:noFill/>
          <a:ln>
            <a:solidFill>
              <a:srgbClr val="00B050"/>
            </a:solidFill>
          </a:ln>
          <a:effectLst>
            <a:glow rad="228600">
              <a:schemeClr val="accent1">
                <a:satMod val="175000"/>
                <a:alpha val="40000"/>
              </a:schemeClr>
            </a:glo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6" descr="Profile photo for Tony Zhao">
            <a:extLst>
              <a:ext uri="{FF2B5EF4-FFF2-40B4-BE49-F238E27FC236}">
                <a16:creationId xmlns:a16="http://schemas.microsoft.com/office/drawing/2014/main" id="{18B19227-AD4E-4C80-9641-0B5E33ECCE8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352604" y="3189785"/>
            <a:ext cx="1020933" cy="79921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Profile photo for Nooshin Kooshyar">
            <a:extLst>
              <a:ext uri="{FF2B5EF4-FFF2-40B4-BE49-F238E27FC236}">
                <a16:creationId xmlns:a16="http://schemas.microsoft.com/office/drawing/2014/main" id="{AAA6547F-5C6A-4F3B-B6F6-185A4EB6CB0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818510" y="3644859"/>
            <a:ext cx="648071" cy="87001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Profile photo for Adeniyi">
            <a:extLst>
              <a:ext uri="{FF2B5EF4-FFF2-40B4-BE49-F238E27FC236}">
                <a16:creationId xmlns:a16="http://schemas.microsoft.com/office/drawing/2014/main" id="{98C52B5F-BE69-4A38-9538-893A199EDBE8}"/>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884663" y="3110285"/>
            <a:ext cx="932155" cy="80575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Profile photo for Mara Venables">
            <a:extLst>
              <a:ext uri="{FF2B5EF4-FFF2-40B4-BE49-F238E27FC236}">
                <a16:creationId xmlns:a16="http://schemas.microsoft.com/office/drawing/2014/main" id="{393B6B04-C6F1-4F01-B360-17A38CD1819A}"/>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3230794" y="4008669"/>
            <a:ext cx="998646" cy="822984"/>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CCE314A1-D55A-4CE8-86E1-38FAADE791F2}"/>
              </a:ext>
            </a:extLst>
          </p:cNvPr>
          <p:cNvSpPr txBox="1"/>
          <p:nvPr/>
        </p:nvSpPr>
        <p:spPr>
          <a:xfrm>
            <a:off x="628757" y="2662005"/>
            <a:ext cx="942975" cy="461665"/>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spcAft>
                <a:spcPts val="600"/>
              </a:spcAft>
            </a:pPr>
            <a:r>
              <a:rPr lang="en-AU" sz="2400" dirty="0"/>
              <a:t>Tony</a:t>
            </a:r>
          </a:p>
        </p:txBody>
      </p:sp>
      <p:sp>
        <p:nvSpPr>
          <p:cNvPr id="15" name="TextBox 14">
            <a:extLst>
              <a:ext uri="{FF2B5EF4-FFF2-40B4-BE49-F238E27FC236}">
                <a16:creationId xmlns:a16="http://schemas.microsoft.com/office/drawing/2014/main" id="{CC21E5D5-B8C8-4878-9F3C-C4AE113F0AF0}"/>
              </a:ext>
            </a:extLst>
          </p:cNvPr>
          <p:cNvSpPr txBox="1"/>
          <p:nvPr/>
        </p:nvSpPr>
        <p:spPr>
          <a:xfrm>
            <a:off x="4309693" y="5046496"/>
            <a:ext cx="942975" cy="461665"/>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spcAft>
                <a:spcPts val="600"/>
              </a:spcAft>
            </a:pPr>
            <a:r>
              <a:rPr lang="en-AU" sz="2400" dirty="0"/>
              <a:t>Mara</a:t>
            </a:r>
          </a:p>
        </p:txBody>
      </p:sp>
      <p:sp>
        <p:nvSpPr>
          <p:cNvPr id="16" name="TextBox 15">
            <a:extLst>
              <a:ext uri="{FF2B5EF4-FFF2-40B4-BE49-F238E27FC236}">
                <a16:creationId xmlns:a16="http://schemas.microsoft.com/office/drawing/2014/main" id="{AC86ACE1-87A1-4633-9CD9-A0FEF03E4B15}"/>
              </a:ext>
            </a:extLst>
          </p:cNvPr>
          <p:cNvSpPr txBox="1"/>
          <p:nvPr/>
        </p:nvSpPr>
        <p:spPr>
          <a:xfrm>
            <a:off x="5875535" y="2554408"/>
            <a:ext cx="1258277" cy="461665"/>
          </a:xfrm>
          <a:prstGeom prst="rect">
            <a:avLst/>
          </a:prstGeom>
          <a:noFill/>
          <a:ln>
            <a:noFill/>
          </a:ln>
          <a:effectLst>
            <a:glow rad="228600">
              <a:schemeClr val="accent6">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spcAft>
                <a:spcPts val="600"/>
              </a:spcAft>
            </a:pPr>
            <a:r>
              <a:rPr lang="en-AU" sz="2400" dirty="0"/>
              <a:t>Aroosa</a:t>
            </a:r>
          </a:p>
        </p:txBody>
      </p:sp>
      <p:sp>
        <p:nvSpPr>
          <p:cNvPr id="17" name="TextBox 16">
            <a:extLst>
              <a:ext uri="{FF2B5EF4-FFF2-40B4-BE49-F238E27FC236}">
                <a16:creationId xmlns:a16="http://schemas.microsoft.com/office/drawing/2014/main" id="{134B15A4-3C7D-4094-9EF8-8ACA14CA84BC}"/>
              </a:ext>
            </a:extLst>
          </p:cNvPr>
          <p:cNvSpPr txBox="1"/>
          <p:nvPr/>
        </p:nvSpPr>
        <p:spPr>
          <a:xfrm>
            <a:off x="7822216" y="4813999"/>
            <a:ext cx="1282038" cy="461665"/>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spcAft>
                <a:spcPts val="600"/>
              </a:spcAft>
            </a:pPr>
            <a:r>
              <a:rPr lang="en-AU" sz="2400" dirty="0" err="1"/>
              <a:t>Nooshin</a:t>
            </a:r>
            <a:endParaRPr lang="en-AU" sz="2400" dirty="0"/>
          </a:p>
        </p:txBody>
      </p:sp>
      <p:sp>
        <p:nvSpPr>
          <p:cNvPr id="18" name="TextBox 17">
            <a:extLst>
              <a:ext uri="{FF2B5EF4-FFF2-40B4-BE49-F238E27FC236}">
                <a16:creationId xmlns:a16="http://schemas.microsoft.com/office/drawing/2014/main" id="{D5A52AC2-9554-4E9B-B604-C9D8CE5612E5}"/>
              </a:ext>
            </a:extLst>
          </p:cNvPr>
          <p:cNvSpPr txBox="1"/>
          <p:nvPr/>
        </p:nvSpPr>
        <p:spPr>
          <a:xfrm>
            <a:off x="10189642" y="2879453"/>
            <a:ext cx="1196047" cy="461665"/>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spcAft>
                <a:spcPts val="600"/>
              </a:spcAft>
            </a:pPr>
            <a:r>
              <a:rPr lang="en-AU" sz="2400" dirty="0"/>
              <a:t>Adeniyi</a:t>
            </a:r>
          </a:p>
        </p:txBody>
      </p:sp>
      <p:sp>
        <p:nvSpPr>
          <p:cNvPr id="19" name="Rectangle 18">
            <a:extLst>
              <a:ext uri="{FF2B5EF4-FFF2-40B4-BE49-F238E27FC236}">
                <a16:creationId xmlns:a16="http://schemas.microsoft.com/office/drawing/2014/main" id="{83DD00D8-434B-4E70-AD2D-16EF4E37AB6F}"/>
              </a:ext>
            </a:extLst>
          </p:cNvPr>
          <p:cNvSpPr/>
          <p:nvPr/>
        </p:nvSpPr>
        <p:spPr>
          <a:xfrm>
            <a:off x="628757" y="183665"/>
            <a:ext cx="10965480" cy="1793488"/>
          </a:xfrm>
          <a:prstGeom prst="rect">
            <a:avLst/>
          </a:prstGeom>
          <a:solidFill>
            <a:schemeClr val="accent1">
              <a:lumMod val="20000"/>
              <a:lumOff val="80000"/>
            </a:schemeClr>
          </a:solidFill>
          <a:effectLst>
            <a:glow rad="228600">
              <a:schemeClr val="accent5">
                <a:satMod val="175000"/>
                <a:alpha val="40000"/>
              </a:schemeClr>
            </a:glow>
          </a:effectLst>
          <a:scene3d>
            <a:camera prst="obliqueTop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sz="2800" b="1" dirty="0">
              <a:solidFill>
                <a:srgbClr val="002060"/>
              </a:solidFill>
            </a:endParaRPr>
          </a:p>
          <a:p>
            <a:r>
              <a:rPr lang="en-AU" sz="2800" b="1" dirty="0">
                <a:solidFill>
                  <a:srgbClr val="002060"/>
                </a:solidFill>
              </a:rPr>
              <a:t>Team 			</a:t>
            </a:r>
            <a:r>
              <a:rPr lang="en-AU" sz="2800" b="1">
                <a:solidFill>
                  <a:srgbClr val="002060"/>
                </a:solidFill>
              </a:rPr>
              <a:t>:   Adventure</a:t>
            </a:r>
          </a:p>
          <a:p>
            <a:r>
              <a:rPr lang="en-AU" sz="2800" b="1">
                <a:solidFill>
                  <a:srgbClr val="002060"/>
                </a:solidFill>
              </a:rPr>
              <a:t>Project </a:t>
            </a:r>
            <a:r>
              <a:rPr lang="en-AU" sz="2800" b="1" dirty="0">
                <a:solidFill>
                  <a:srgbClr val="002060"/>
                </a:solidFill>
              </a:rPr>
              <a:t>Title		:   Population vs </a:t>
            </a:r>
            <a:r>
              <a:rPr lang="en-US" sz="2800" b="1" dirty="0">
                <a:solidFill>
                  <a:srgbClr val="002060"/>
                </a:solidFill>
              </a:rPr>
              <a:t>Employment/Unemployment </a:t>
            </a:r>
          </a:p>
          <a:p>
            <a:pPr algn="ctr"/>
            <a:r>
              <a:rPr lang="en-US" sz="2800" b="1" dirty="0">
                <a:solidFill>
                  <a:srgbClr val="002060"/>
                </a:solidFill>
              </a:rPr>
              <a:t>                (Australian Bureau of statistics)</a:t>
            </a:r>
          </a:p>
          <a:p>
            <a:endParaRPr lang="en-US" sz="2000" b="1" dirty="0">
              <a:solidFill>
                <a:srgbClr val="002060"/>
              </a:solidFill>
            </a:endParaRPr>
          </a:p>
          <a:p>
            <a:endParaRPr lang="en-US" sz="2800" b="1" dirty="0">
              <a:solidFill>
                <a:srgbClr val="002060"/>
              </a:solidFill>
            </a:endParaRPr>
          </a:p>
        </p:txBody>
      </p:sp>
    </p:spTree>
    <p:extLst>
      <p:ext uri="{BB962C8B-B14F-4D97-AF65-F5344CB8AC3E}">
        <p14:creationId xmlns:p14="http://schemas.microsoft.com/office/powerpoint/2010/main" val="1092849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7" name="Rectangle 106">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Image result for australia populatio imagesimage">
            <a:extLst>
              <a:ext uri="{FF2B5EF4-FFF2-40B4-BE49-F238E27FC236}">
                <a16:creationId xmlns:a16="http://schemas.microsoft.com/office/drawing/2014/main" id="{23F00E97-622F-46B0-B0D8-7D095AAD7FFD}"/>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33051" r="1" b="22652"/>
          <a:stretch/>
        </p:blipFill>
        <p:spPr bwMode="auto">
          <a:xfrm>
            <a:off x="-996237" y="-88775"/>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E2516F92-3A6A-4B8E-B3A2-1CA5611B83B8}"/>
              </a:ext>
            </a:extLst>
          </p:cNvPr>
          <p:cNvSpPr/>
          <p:nvPr/>
        </p:nvSpPr>
        <p:spPr>
          <a:xfrm>
            <a:off x="4387349" y="1200152"/>
            <a:ext cx="6897171" cy="4457696"/>
          </a:xfrm>
          <a:prstGeom prst="rect">
            <a:avLst/>
          </a:prstGeom>
        </p:spPr>
        <p:txBody>
          <a:bodyPr vert="horz" lIns="91440" tIns="45720" rIns="91440" bIns="45720" rtlCol="0" anchor="ctr">
            <a:normAutofit/>
            <a:scene3d>
              <a:camera prst="perspectiveFront"/>
              <a:lightRig rig="threePt" dir="t"/>
            </a:scene3d>
          </a:bodyPr>
          <a:lstStyle/>
          <a:p>
            <a:pPr>
              <a:lnSpc>
                <a:spcPct val="90000"/>
              </a:lnSpc>
              <a:spcBef>
                <a:spcPct val="0"/>
              </a:spcBef>
              <a:spcAft>
                <a:spcPts val="600"/>
              </a:spcAft>
            </a:pPr>
            <a:r>
              <a:rPr lang="en-US" sz="5000" b="1" dirty="0">
                <a:solidFill>
                  <a:schemeClr val="accent4"/>
                </a:solidFill>
                <a:effectLst>
                  <a:glow rad="228600">
                    <a:schemeClr val="accent2">
                      <a:satMod val="175000"/>
                      <a:alpha val="40000"/>
                    </a:schemeClr>
                  </a:glow>
                </a:effectLst>
                <a:latin typeface="+mj-lt"/>
                <a:ea typeface="+mj-ea"/>
                <a:cs typeface="+mj-cs"/>
              </a:rPr>
              <a:t>Employment to population </a:t>
            </a:r>
            <a:br>
              <a:rPr lang="en-US" sz="5000" b="1" dirty="0">
                <a:solidFill>
                  <a:schemeClr val="accent4"/>
                </a:solidFill>
                <a:effectLst>
                  <a:glow rad="228600">
                    <a:schemeClr val="accent2">
                      <a:satMod val="175000"/>
                      <a:alpha val="40000"/>
                    </a:schemeClr>
                  </a:glow>
                </a:effectLst>
                <a:latin typeface="+mj-lt"/>
                <a:ea typeface="+mj-ea"/>
                <a:cs typeface="+mj-cs"/>
              </a:rPr>
            </a:br>
            <a:r>
              <a:rPr lang="en-US" sz="5000" b="1" dirty="0">
                <a:solidFill>
                  <a:schemeClr val="accent4"/>
                </a:solidFill>
                <a:effectLst>
                  <a:glow rad="228600">
                    <a:schemeClr val="accent2">
                      <a:satMod val="175000"/>
                      <a:alpha val="40000"/>
                    </a:schemeClr>
                  </a:glow>
                </a:effectLst>
                <a:latin typeface="+mj-lt"/>
                <a:ea typeface="+mj-ea"/>
                <a:cs typeface="+mj-cs"/>
              </a:rPr>
              <a:t>ratio and Participation </a:t>
            </a:r>
          </a:p>
          <a:p>
            <a:pPr>
              <a:lnSpc>
                <a:spcPct val="90000"/>
              </a:lnSpc>
              <a:spcBef>
                <a:spcPct val="0"/>
              </a:spcBef>
              <a:spcAft>
                <a:spcPts val="600"/>
              </a:spcAft>
            </a:pPr>
            <a:r>
              <a:rPr lang="en-US" sz="5000" b="1" dirty="0">
                <a:solidFill>
                  <a:schemeClr val="accent4"/>
                </a:solidFill>
                <a:effectLst>
                  <a:glow rad="228600">
                    <a:schemeClr val="accent2">
                      <a:satMod val="175000"/>
                      <a:alpha val="40000"/>
                    </a:schemeClr>
                  </a:glow>
                </a:effectLst>
                <a:latin typeface="+mj-lt"/>
                <a:ea typeface="+mj-ea"/>
                <a:cs typeface="+mj-cs"/>
              </a:rPr>
              <a:t>rate(aged 15-64)</a:t>
            </a:r>
            <a:br>
              <a:rPr lang="en-US" sz="5000" dirty="0">
                <a:latin typeface="+mj-lt"/>
                <a:ea typeface="+mj-ea"/>
                <a:cs typeface="+mj-cs"/>
              </a:rPr>
            </a:br>
            <a:endParaRPr lang="en-US" sz="5000" dirty="0">
              <a:latin typeface="+mj-lt"/>
              <a:ea typeface="+mj-ea"/>
              <a:cs typeface="+mj-cs"/>
            </a:endParaRPr>
          </a:p>
        </p:txBody>
      </p:sp>
      <p:cxnSp>
        <p:nvCxnSpPr>
          <p:cNvPr id="109" name="Straight Connector 108">
            <a:extLst>
              <a:ext uri="{FF2B5EF4-FFF2-40B4-BE49-F238E27FC236}">
                <a16:creationId xmlns:a16="http://schemas.microsoft.com/office/drawing/2014/main" id="{624D17C8-E9C2-48A4-AA36-D7048A6CCC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5891" y="2286000"/>
            <a:ext cx="0" cy="22860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68178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0B7148B-A511-4949-9382-0871F80F9479}"/>
              </a:ext>
            </a:extLst>
          </p:cNvPr>
          <p:cNvSpPr/>
          <p:nvPr/>
        </p:nvSpPr>
        <p:spPr>
          <a:xfrm>
            <a:off x="863059" y="388421"/>
            <a:ext cx="4988053" cy="916504"/>
          </a:xfrm>
          <a:prstGeom prst="rect">
            <a:avLst/>
          </a:prstGeom>
        </p:spPr>
        <p:txBody>
          <a:bodyPr vert="horz" lIns="91440" tIns="45720" rIns="91440" bIns="45720" rtlCol="0" anchor="ctr">
            <a:normAutofit/>
          </a:bodyPr>
          <a:lstStyle/>
          <a:p>
            <a:pPr>
              <a:lnSpc>
                <a:spcPct val="90000"/>
              </a:lnSpc>
              <a:spcBef>
                <a:spcPct val="0"/>
              </a:spcBef>
              <a:spcAft>
                <a:spcPts val="800"/>
              </a:spcAft>
            </a:pPr>
            <a:r>
              <a:rPr lang="en-US" sz="2000" b="1">
                <a:latin typeface="+mj-lt"/>
                <a:ea typeface="+mj-ea"/>
                <a:cs typeface="+mj-cs"/>
              </a:rPr>
              <a:t>Employment to population ratio (</a:t>
            </a:r>
            <a:r>
              <a:rPr lang="en-US" sz="2000" b="1">
                <a:solidFill>
                  <a:srgbClr val="FFFFFF"/>
                </a:solidFill>
              </a:rPr>
              <a:t>aged 15-64)</a:t>
            </a:r>
            <a:endParaRPr lang="en-US" sz="2000" b="1" dirty="0">
              <a:effectLst/>
              <a:latin typeface="+mj-lt"/>
              <a:ea typeface="+mj-ea"/>
              <a:cs typeface="+mj-cs"/>
            </a:endParaRPr>
          </a:p>
        </p:txBody>
      </p:sp>
      <p:pic>
        <p:nvPicPr>
          <p:cNvPr id="4" name="Picture 3">
            <a:extLst>
              <a:ext uri="{FF2B5EF4-FFF2-40B4-BE49-F238E27FC236}">
                <a16:creationId xmlns:a16="http://schemas.microsoft.com/office/drawing/2014/main" id="{93DC5C8B-E1B6-4269-B002-8982E86C44AF}"/>
              </a:ext>
            </a:extLst>
          </p:cNvPr>
          <p:cNvPicPr/>
          <p:nvPr/>
        </p:nvPicPr>
        <p:blipFill rotWithShape="1">
          <a:blip r:embed="rId2"/>
          <a:srcRect r="-3" b="3778"/>
          <a:stretch/>
        </p:blipFill>
        <p:spPr>
          <a:xfrm>
            <a:off x="406956" y="1304925"/>
            <a:ext cx="5566600" cy="4093680"/>
          </a:xfrm>
          <a:prstGeom prst="rect">
            <a:avLst/>
          </a:prstGeom>
        </p:spPr>
      </p:pic>
      <p:sp>
        <p:nvSpPr>
          <p:cNvPr id="3" name="Rectangle 2">
            <a:extLst>
              <a:ext uri="{FF2B5EF4-FFF2-40B4-BE49-F238E27FC236}">
                <a16:creationId xmlns:a16="http://schemas.microsoft.com/office/drawing/2014/main" id="{77484DC8-06ED-4916-9D40-87C5C026377C}"/>
              </a:ext>
            </a:extLst>
          </p:cNvPr>
          <p:cNvSpPr/>
          <p:nvPr/>
        </p:nvSpPr>
        <p:spPr>
          <a:xfrm>
            <a:off x="618172" y="5302234"/>
            <a:ext cx="4702303" cy="1372813"/>
          </a:xfrm>
          <a:prstGeom prst="rect">
            <a:avLst/>
          </a:prstGeom>
        </p:spPr>
        <p:txBody>
          <a:bodyPr vert="horz" lIns="91440" tIns="45720" rIns="91440" bIns="45720" rtlCol="0" anchor="ctr">
            <a:normAutofit/>
          </a:bodyPr>
          <a:lstStyle/>
          <a:p>
            <a:pPr>
              <a:lnSpc>
                <a:spcPct val="90000"/>
              </a:lnSpc>
              <a:spcAft>
                <a:spcPts val="800"/>
              </a:spcAft>
            </a:pPr>
            <a:r>
              <a:rPr lang="en-US" sz="1600" dirty="0"/>
              <a:t>Employment to population ratio is the proportion of a country's population that is employed. </a:t>
            </a:r>
            <a:endParaRPr lang="en-US" sz="1600" dirty="0">
              <a:effectLst/>
            </a:endParaRPr>
          </a:p>
        </p:txBody>
      </p:sp>
      <p:pic>
        <p:nvPicPr>
          <p:cNvPr id="5" name="Picture 4">
            <a:extLst>
              <a:ext uri="{FF2B5EF4-FFF2-40B4-BE49-F238E27FC236}">
                <a16:creationId xmlns:a16="http://schemas.microsoft.com/office/drawing/2014/main" id="{C4495383-A230-4041-A6B5-71CE67710B79}"/>
              </a:ext>
            </a:extLst>
          </p:cNvPr>
          <p:cNvPicPr/>
          <p:nvPr/>
        </p:nvPicPr>
        <p:blipFill rotWithShape="1">
          <a:blip r:embed="rId3"/>
          <a:srcRect l="3302" r="1" b="1"/>
          <a:stretch/>
        </p:blipFill>
        <p:spPr>
          <a:xfrm>
            <a:off x="6096000" y="1304925"/>
            <a:ext cx="5858827" cy="4093680"/>
          </a:xfrm>
          <a:prstGeom prst="rect">
            <a:avLst/>
          </a:prstGeom>
        </p:spPr>
      </p:pic>
      <p:sp>
        <p:nvSpPr>
          <p:cNvPr id="6" name="Rectangle 5">
            <a:extLst>
              <a:ext uri="{FF2B5EF4-FFF2-40B4-BE49-F238E27FC236}">
                <a16:creationId xmlns:a16="http://schemas.microsoft.com/office/drawing/2014/main" id="{965C36E6-F081-488C-A50D-B0EBA75F6CB8}"/>
              </a:ext>
            </a:extLst>
          </p:cNvPr>
          <p:cNvSpPr/>
          <p:nvPr/>
        </p:nvSpPr>
        <p:spPr>
          <a:xfrm>
            <a:off x="6276400" y="5720874"/>
            <a:ext cx="5498025" cy="535531"/>
          </a:xfrm>
          <a:prstGeom prst="rect">
            <a:avLst/>
          </a:prstGeom>
        </p:spPr>
        <p:txBody>
          <a:bodyPr wrap="square">
            <a:spAutoFit/>
          </a:bodyPr>
          <a:lstStyle/>
          <a:p>
            <a:pPr>
              <a:lnSpc>
                <a:spcPct val="90000"/>
              </a:lnSpc>
              <a:spcAft>
                <a:spcPts val="600"/>
              </a:spcAft>
            </a:pPr>
            <a:r>
              <a:rPr lang="en-US" sz="1600" dirty="0"/>
              <a:t>Workforce participation refers to the share of the working age population who are either in a job or actively looking for one</a:t>
            </a:r>
          </a:p>
        </p:txBody>
      </p:sp>
      <p:sp>
        <p:nvSpPr>
          <p:cNvPr id="7" name="Rectangle 6">
            <a:extLst>
              <a:ext uri="{FF2B5EF4-FFF2-40B4-BE49-F238E27FC236}">
                <a16:creationId xmlns:a16="http://schemas.microsoft.com/office/drawing/2014/main" id="{4B749017-0064-44CA-8EA4-4BA4B8DB1FBC}"/>
              </a:ext>
            </a:extLst>
          </p:cNvPr>
          <p:cNvSpPr/>
          <p:nvPr/>
        </p:nvSpPr>
        <p:spPr>
          <a:xfrm>
            <a:off x="6585775" y="388421"/>
            <a:ext cx="4988053" cy="916504"/>
          </a:xfrm>
          <a:prstGeom prst="rect">
            <a:avLst/>
          </a:prstGeom>
        </p:spPr>
        <p:txBody>
          <a:bodyPr vert="horz" lIns="91440" tIns="45720" rIns="91440" bIns="45720" rtlCol="0" anchor="ctr">
            <a:normAutofit/>
          </a:bodyPr>
          <a:lstStyle/>
          <a:p>
            <a:pPr>
              <a:lnSpc>
                <a:spcPct val="90000"/>
              </a:lnSpc>
              <a:spcBef>
                <a:spcPct val="0"/>
              </a:spcBef>
              <a:spcAft>
                <a:spcPts val="800"/>
              </a:spcAft>
            </a:pPr>
            <a:r>
              <a:rPr lang="en-US" sz="2400" b="1" dirty="0">
                <a:latin typeface="+mj-lt"/>
                <a:ea typeface="+mj-ea"/>
                <a:cs typeface="+mj-cs"/>
              </a:rPr>
              <a:t>Participation rate (</a:t>
            </a:r>
            <a:r>
              <a:rPr lang="en-US" sz="2400" b="1" dirty="0">
                <a:solidFill>
                  <a:srgbClr val="FFFFFF"/>
                </a:solidFill>
              </a:rPr>
              <a:t>aged 15-64)</a:t>
            </a:r>
            <a:endParaRPr lang="en-US" sz="2400" b="1" dirty="0">
              <a:effectLst/>
              <a:latin typeface="+mj-lt"/>
              <a:ea typeface="+mj-ea"/>
              <a:cs typeface="+mj-cs"/>
            </a:endParaRPr>
          </a:p>
        </p:txBody>
      </p:sp>
    </p:spTree>
    <p:extLst>
      <p:ext uri="{BB962C8B-B14F-4D97-AF65-F5344CB8AC3E}">
        <p14:creationId xmlns:p14="http://schemas.microsoft.com/office/powerpoint/2010/main" val="16192116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4" name="Rectangle 14">
            <a:extLst>
              <a:ext uri="{FF2B5EF4-FFF2-40B4-BE49-F238E27FC236}">
                <a16:creationId xmlns:a16="http://schemas.microsoft.com/office/drawing/2014/main" id="{4D2B9ADA-8519-4525-AF7F-1C919F3CF5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44930BCE-0DB9-4883-A330-3BF95F134C07}"/>
              </a:ext>
            </a:extLst>
          </p:cNvPr>
          <p:cNvSpPr>
            <a:spLocks noGrp="1"/>
          </p:cNvSpPr>
          <p:nvPr>
            <p:ph type="title"/>
          </p:nvPr>
        </p:nvSpPr>
        <p:spPr>
          <a:xfrm>
            <a:off x="400064" y="375636"/>
            <a:ext cx="4147295" cy="1714500"/>
          </a:xfrm>
        </p:spPr>
        <p:txBody>
          <a:bodyPr vert="horz" lIns="91440" tIns="45720" rIns="91440" bIns="45720" rtlCol="0" anchor="ctr">
            <a:normAutofit fontScale="90000"/>
          </a:bodyPr>
          <a:lstStyle/>
          <a:p>
            <a:pPr marL="0"/>
            <a:br>
              <a:rPr lang="en-US" sz="2800" kern="1200" dirty="0">
                <a:solidFill>
                  <a:schemeClr val="tx1"/>
                </a:solidFill>
                <a:latin typeface="+mj-lt"/>
                <a:ea typeface="+mj-ea"/>
                <a:cs typeface="+mj-cs"/>
              </a:rPr>
            </a:br>
            <a:r>
              <a:rPr lang="en-US" sz="3100" b="1" dirty="0"/>
              <a:t>Employment to population </a:t>
            </a:r>
            <a:br>
              <a:rPr lang="en-US" sz="3100" b="1" dirty="0"/>
            </a:br>
            <a:r>
              <a:rPr lang="en-US" sz="3100" b="1" dirty="0"/>
              <a:t> ratio vs Participation rate</a:t>
            </a:r>
            <a:br>
              <a:rPr lang="en-US" sz="3100" b="1" dirty="0"/>
            </a:br>
            <a:r>
              <a:rPr lang="en-US" sz="3100" b="1" dirty="0"/>
              <a:t>(aged 15-64)</a:t>
            </a:r>
            <a:br>
              <a:rPr lang="en-US" sz="900" dirty="0"/>
            </a:br>
            <a:br>
              <a:rPr lang="en-US" sz="900" b="1" kern="1200" dirty="0">
                <a:solidFill>
                  <a:schemeClr val="tx1"/>
                </a:solidFill>
                <a:latin typeface="+mj-lt"/>
                <a:ea typeface="+mj-ea"/>
                <a:cs typeface="+mj-cs"/>
              </a:rPr>
            </a:br>
            <a:br>
              <a:rPr lang="en-US" sz="900" kern="1200" dirty="0">
                <a:solidFill>
                  <a:schemeClr val="tx1"/>
                </a:solidFill>
                <a:latin typeface="+mj-lt"/>
                <a:ea typeface="+mj-ea"/>
                <a:cs typeface="+mj-cs"/>
              </a:rPr>
            </a:br>
            <a:r>
              <a:rPr lang="en-US" sz="900" b="1" kern="1200" dirty="0">
                <a:solidFill>
                  <a:schemeClr val="tx1"/>
                </a:solidFill>
                <a:latin typeface="+mj-lt"/>
                <a:ea typeface="+mj-ea"/>
                <a:cs typeface="+mj-cs"/>
              </a:rPr>
              <a:t> </a:t>
            </a:r>
            <a:br>
              <a:rPr lang="en-US" sz="900" kern="1200" dirty="0">
                <a:solidFill>
                  <a:schemeClr val="tx1"/>
                </a:solidFill>
                <a:latin typeface="+mj-lt"/>
                <a:ea typeface="+mj-ea"/>
                <a:cs typeface="+mj-cs"/>
              </a:rPr>
            </a:br>
            <a:endParaRPr lang="en-US" sz="900" kern="1200" dirty="0">
              <a:solidFill>
                <a:schemeClr val="tx1"/>
              </a:solidFill>
              <a:latin typeface="+mj-lt"/>
              <a:ea typeface="+mj-ea"/>
              <a:cs typeface="+mj-cs"/>
            </a:endParaRPr>
          </a:p>
        </p:txBody>
      </p:sp>
      <p:cxnSp>
        <p:nvCxnSpPr>
          <p:cNvPr id="25" name="Straight Connector 16">
            <a:extLst>
              <a:ext uri="{FF2B5EF4-FFF2-40B4-BE49-F238E27FC236}">
                <a16:creationId xmlns:a16="http://schemas.microsoft.com/office/drawing/2014/main" id="{AF5191F1-A1C8-4AEE-8007-DF304E42B1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47363" y="516155"/>
            <a:ext cx="0" cy="13716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9">
            <a:extLst>
              <a:ext uri="{FF2B5EF4-FFF2-40B4-BE49-F238E27FC236}">
                <a16:creationId xmlns:a16="http://schemas.microsoft.com/office/drawing/2014/main" id="{C8CE3B04-9E8A-4DC2-809F-B3F8B4540C58}"/>
              </a:ext>
            </a:extLst>
          </p:cNvPr>
          <p:cNvSpPr>
            <a:spLocks noGrp="1"/>
          </p:cNvSpPr>
          <p:nvPr>
            <p:ph sz="half" idx="1"/>
          </p:nvPr>
        </p:nvSpPr>
        <p:spPr>
          <a:xfrm>
            <a:off x="4793019" y="648070"/>
            <a:ext cx="6725232" cy="1441333"/>
          </a:xfrm>
        </p:spPr>
        <p:txBody>
          <a:bodyPr vert="horz" lIns="91440" tIns="45720" rIns="91440" bIns="45720" rtlCol="0" anchor="ctr">
            <a:normAutofit fontScale="62500" lnSpcReduction="20000"/>
          </a:bodyPr>
          <a:lstStyle/>
          <a:p>
            <a:r>
              <a:rPr lang="en-AU" b="1" dirty="0"/>
              <a:t>Why is employment to population ratio and participation rate  important? </a:t>
            </a:r>
            <a:endParaRPr lang="en-AU" dirty="0"/>
          </a:p>
          <a:p>
            <a:pPr lvl="0"/>
            <a:r>
              <a:rPr lang="en-AU" dirty="0"/>
              <a:t>To determine the economic strength of a country </a:t>
            </a:r>
          </a:p>
          <a:p>
            <a:pPr lvl="0"/>
            <a:r>
              <a:rPr lang="en-AU" dirty="0"/>
              <a:t>To employ most of the population that helps reduce poverty</a:t>
            </a:r>
          </a:p>
          <a:p>
            <a:pPr lvl="0"/>
            <a:r>
              <a:rPr lang="en-AU" dirty="0"/>
              <a:t>Track the pace of job creation</a:t>
            </a:r>
          </a:p>
          <a:p>
            <a:pPr marL="0" indent="0">
              <a:buNone/>
            </a:pPr>
            <a:endParaRPr lang="en-US" sz="1700" dirty="0"/>
          </a:p>
        </p:txBody>
      </p:sp>
      <p:pic>
        <p:nvPicPr>
          <p:cNvPr id="5" name="Content Placeholder 4">
            <a:extLst>
              <a:ext uri="{FF2B5EF4-FFF2-40B4-BE49-F238E27FC236}">
                <a16:creationId xmlns:a16="http://schemas.microsoft.com/office/drawing/2014/main" id="{5D8903BC-C30E-4A7D-8D8F-4BFA4AF9521F}"/>
              </a:ext>
            </a:extLst>
          </p:cNvPr>
          <p:cNvPicPr>
            <a:picLocks/>
          </p:cNvPicPr>
          <p:nvPr/>
        </p:nvPicPr>
        <p:blipFill rotWithShape="1">
          <a:blip r:embed="rId2"/>
          <a:srcRect l="6152" r="5" b="5"/>
          <a:stretch/>
        </p:blipFill>
        <p:spPr>
          <a:xfrm>
            <a:off x="275216" y="2273733"/>
            <a:ext cx="4345324" cy="4208631"/>
          </a:xfrm>
          <a:prstGeom prst="rect">
            <a:avLst/>
          </a:prstGeom>
        </p:spPr>
      </p:pic>
      <p:pic>
        <p:nvPicPr>
          <p:cNvPr id="6" name="Content Placeholder 5">
            <a:extLst>
              <a:ext uri="{FF2B5EF4-FFF2-40B4-BE49-F238E27FC236}">
                <a16:creationId xmlns:a16="http://schemas.microsoft.com/office/drawing/2014/main" id="{A5664392-7761-4593-894B-B02406D00197}"/>
              </a:ext>
            </a:extLst>
          </p:cNvPr>
          <p:cNvPicPr>
            <a:picLocks noGrp="1"/>
          </p:cNvPicPr>
          <p:nvPr>
            <p:ph sz="half" idx="2"/>
          </p:nvPr>
        </p:nvPicPr>
        <p:blipFill rotWithShape="1">
          <a:blip r:embed="rId3"/>
          <a:srcRect r="-2" b="5045"/>
          <a:stretch/>
        </p:blipFill>
        <p:spPr>
          <a:xfrm>
            <a:off x="4620540" y="2276856"/>
            <a:ext cx="7466686" cy="4205508"/>
          </a:xfrm>
          <a:prstGeom prst="rect">
            <a:avLst/>
          </a:prstGeom>
        </p:spPr>
      </p:pic>
      <p:sp>
        <p:nvSpPr>
          <p:cNvPr id="9" name="TextBox 8">
            <a:extLst>
              <a:ext uri="{FF2B5EF4-FFF2-40B4-BE49-F238E27FC236}">
                <a16:creationId xmlns:a16="http://schemas.microsoft.com/office/drawing/2014/main" id="{EF5E38D0-8D4C-4FE8-969F-70C978A9C678}"/>
              </a:ext>
            </a:extLst>
          </p:cNvPr>
          <p:cNvSpPr txBox="1"/>
          <p:nvPr/>
        </p:nvSpPr>
        <p:spPr>
          <a:xfrm flipH="1">
            <a:off x="7664453" y="3659642"/>
            <a:ext cx="1719243" cy="369332"/>
          </a:xfrm>
          <a:prstGeom prst="rect">
            <a:avLst/>
          </a:prstGeom>
          <a:noFill/>
        </p:spPr>
        <p:txBody>
          <a:bodyPr wrap="square" rtlCol="0">
            <a:spAutoFit/>
          </a:bodyPr>
          <a:lstStyle/>
          <a:p>
            <a:r>
              <a:rPr lang="en-AU" i="1"/>
              <a:t>R</a:t>
            </a:r>
            <a:r>
              <a:rPr lang="en-AU" i="1" baseline="30000"/>
              <a:t>2  </a:t>
            </a:r>
            <a:r>
              <a:rPr lang="en-AU" i="1"/>
              <a:t>= </a:t>
            </a:r>
            <a:r>
              <a:rPr lang="en-US" i="1"/>
              <a:t>0.949269</a:t>
            </a:r>
            <a:endParaRPr lang="en-AU" dirty="0"/>
          </a:p>
        </p:txBody>
      </p:sp>
      <p:sp>
        <p:nvSpPr>
          <p:cNvPr id="16" name="Rectangle 15">
            <a:extLst>
              <a:ext uri="{FF2B5EF4-FFF2-40B4-BE49-F238E27FC236}">
                <a16:creationId xmlns:a16="http://schemas.microsoft.com/office/drawing/2014/main" id="{B96130AA-E25C-40FA-9305-4951397D13A6}"/>
              </a:ext>
            </a:extLst>
          </p:cNvPr>
          <p:cNvSpPr/>
          <p:nvPr/>
        </p:nvSpPr>
        <p:spPr>
          <a:xfrm rot="10800000" flipV="1">
            <a:off x="7324077" y="3590167"/>
            <a:ext cx="1811044" cy="3693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i="1" dirty="0">
                <a:solidFill>
                  <a:schemeClr val="bg1"/>
                </a:solidFill>
              </a:rPr>
              <a:t>R</a:t>
            </a:r>
            <a:r>
              <a:rPr lang="en-AU" i="1" baseline="30000" dirty="0">
                <a:solidFill>
                  <a:schemeClr val="bg1"/>
                </a:solidFill>
              </a:rPr>
              <a:t>2  </a:t>
            </a:r>
            <a:r>
              <a:rPr lang="en-AU" i="1" dirty="0">
                <a:solidFill>
                  <a:schemeClr val="bg1"/>
                </a:solidFill>
              </a:rPr>
              <a:t>= </a:t>
            </a:r>
            <a:r>
              <a:rPr lang="en-US" i="1" dirty="0">
                <a:solidFill>
                  <a:schemeClr val="bg1"/>
                </a:solidFill>
              </a:rPr>
              <a:t>0.949269</a:t>
            </a:r>
            <a:endParaRPr lang="en-AU" dirty="0">
              <a:solidFill>
                <a:schemeClr val="bg1"/>
              </a:solidFill>
            </a:endParaRPr>
          </a:p>
        </p:txBody>
      </p:sp>
    </p:spTree>
    <p:extLst>
      <p:ext uri="{BB962C8B-B14F-4D97-AF65-F5344CB8AC3E}">
        <p14:creationId xmlns:p14="http://schemas.microsoft.com/office/powerpoint/2010/main" val="40565259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226" name="Group 140">
            <a:extLst>
              <a:ext uri="{FF2B5EF4-FFF2-40B4-BE49-F238E27FC236}">
                <a16:creationId xmlns:a16="http://schemas.microsoft.com/office/drawing/2014/main" id="{AB2FAF3C-F36A-4612-B00B-E737FEB1E0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42" name="Freeform 5">
              <a:extLst>
                <a:ext uri="{FF2B5EF4-FFF2-40B4-BE49-F238E27FC236}">
                  <a16:creationId xmlns:a16="http://schemas.microsoft.com/office/drawing/2014/main" id="{23420AEB-7D6F-4338-9CD8-7B96376170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27" name="Freeform 6">
              <a:extLst>
                <a:ext uri="{FF2B5EF4-FFF2-40B4-BE49-F238E27FC236}">
                  <a16:creationId xmlns:a16="http://schemas.microsoft.com/office/drawing/2014/main" id="{9551E9D5-67C0-42B0-9796-909C1B9DF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 name="Freeform 7">
              <a:extLst>
                <a:ext uri="{FF2B5EF4-FFF2-40B4-BE49-F238E27FC236}">
                  <a16:creationId xmlns:a16="http://schemas.microsoft.com/office/drawing/2014/main" id="{9CB4C9E0-236E-426D-88FB-50ACF81BC9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 name="Freeform 8">
              <a:extLst>
                <a:ext uri="{FF2B5EF4-FFF2-40B4-BE49-F238E27FC236}">
                  <a16:creationId xmlns:a16="http://schemas.microsoft.com/office/drawing/2014/main" id="{1A11A9AC-1E25-429F-A3A8-67DED3DF45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 name="Freeform 9">
              <a:extLst>
                <a:ext uri="{FF2B5EF4-FFF2-40B4-BE49-F238E27FC236}">
                  <a16:creationId xmlns:a16="http://schemas.microsoft.com/office/drawing/2014/main" id="{66E126C4-E1AC-4DDC-87CB-5D8B4605C86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7" name="Freeform 10">
              <a:extLst>
                <a:ext uri="{FF2B5EF4-FFF2-40B4-BE49-F238E27FC236}">
                  <a16:creationId xmlns:a16="http://schemas.microsoft.com/office/drawing/2014/main" id="{B1DE6C75-DCE1-4942-8E8D-ECA1D1773CD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8" name="Freeform 11">
              <a:extLst>
                <a:ext uri="{FF2B5EF4-FFF2-40B4-BE49-F238E27FC236}">
                  <a16:creationId xmlns:a16="http://schemas.microsoft.com/office/drawing/2014/main" id="{F5459AD3-234D-4C3B-BD9C-92B3377BDB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9" name="Freeform 12">
              <a:extLst>
                <a:ext uri="{FF2B5EF4-FFF2-40B4-BE49-F238E27FC236}">
                  <a16:creationId xmlns:a16="http://schemas.microsoft.com/office/drawing/2014/main" id="{5593DA70-95B1-425C-BF35-F923099D6F1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0" name="Freeform 13">
              <a:extLst>
                <a:ext uri="{FF2B5EF4-FFF2-40B4-BE49-F238E27FC236}">
                  <a16:creationId xmlns:a16="http://schemas.microsoft.com/office/drawing/2014/main" id="{0514C5B5-A5F4-4421-879B-17D39CA644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1" name="Freeform 14">
              <a:extLst>
                <a:ext uri="{FF2B5EF4-FFF2-40B4-BE49-F238E27FC236}">
                  <a16:creationId xmlns:a16="http://schemas.microsoft.com/office/drawing/2014/main" id="{E165685F-E0CE-4CA0-9ECE-F8AE4F3D5E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2" name="Freeform 15">
              <a:extLst>
                <a:ext uri="{FF2B5EF4-FFF2-40B4-BE49-F238E27FC236}">
                  <a16:creationId xmlns:a16="http://schemas.microsoft.com/office/drawing/2014/main" id="{C556BC16-0C87-4FD9-A109-F5AB2056C5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3" name="Freeform 16">
              <a:extLst>
                <a:ext uri="{FF2B5EF4-FFF2-40B4-BE49-F238E27FC236}">
                  <a16:creationId xmlns:a16="http://schemas.microsoft.com/office/drawing/2014/main" id="{DD9A975C-A4CA-4A81-8CA9-BF5A2995F0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4" name="Freeform 17">
              <a:extLst>
                <a:ext uri="{FF2B5EF4-FFF2-40B4-BE49-F238E27FC236}">
                  <a16:creationId xmlns:a16="http://schemas.microsoft.com/office/drawing/2014/main" id="{5B9767C7-72DF-4C7F-8A04-C8D67B7156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5" name="Freeform 18">
              <a:extLst>
                <a:ext uri="{FF2B5EF4-FFF2-40B4-BE49-F238E27FC236}">
                  <a16:creationId xmlns:a16="http://schemas.microsoft.com/office/drawing/2014/main" id="{693F6BB9-0055-42AC-8866-E65D927550A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6" name="Freeform 19">
              <a:extLst>
                <a:ext uri="{FF2B5EF4-FFF2-40B4-BE49-F238E27FC236}">
                  <a16:creationId xmlns:a16="http://schemas.microsoft.com/office/drawing/2014/main" id="{BA9A3435-1B30-4618-BB50-E0369BD075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7" name="Freeform 20">
              <a:extLst>
                <a:ext uri="{FF2B5EF4-FFF2-40B4-BE49-F238E27FC236}">
                  <a16:creationId xmlns:a16="http://schemas.microsoft.com/office/drawing/2014/main" id="{2D60252F-2011-4924-81EC-B25F50634C1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8" name="Freeform 21">
              <a:extLst>
                <a:ext uri="{FF2B5EF4-FFF2-40B4-BE49-F238E27FC236}">
                  <a16:creationId xmlns:a16="http://schemas.microsoft.com/office/drawing/2014/main" id="{850B7881-58E3-4C9F-9ADB-04F92D4C4D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9" name="Freeform 22">
              <a:extLst>
                <a:ext uri="{FF2B5EF4-FFF2-40B4-BE49-F238E27FC236}">
                  <a16:creationId xmlns:a16="http://schemas.microsoft.com/office/drawing/2014/main" id="{FA90BB2F-2D4A-40BD-90CE-5CF30EC8D4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0" name="Freeform 23">
              <a:extLst>
                <a:ext uri="{FF2B5EF4-FFF2-40B4-BE49-F238E27FC236}">
                  <a16:creationId xmlns:a16="http://schemas.microsoft.com/office/drawing/2014/main" id="{4DA0AE8C-7215-4A64-B19F-3F0F3E6A6B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62" name="Isosceles Triangle 39">
            <a:extLst>
              <a:ext uri="{FF2B5EF4-FFF2-40B4-BE49-F238E27FC236}">
                <a16:creationId xmlns:a16="http://schemas.microsoft.com/office/drawing/2014/main" id="{D8DAE7B8-0656-422E-9515-E10952688A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892384" y="4386808"/>
            <a:ext cx="407233" cy="351063"/>
          </a:xfrm>
          <a:prstGeom prst="triangle">
            <a:avLst/>
          </a:prstGeom>
          <a:solidFill>
            <a:srgbClr val="0DD5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67403B9-4BE1-4345-B53F-C462C415515A}"/>
              </a:ext>
            </a:extLst>
          </p:cNvPr>
          <p:cNvSpPr txBox="1"/>
          <p:nvPr/>
        </p:nvSpPr>
        <p:spPr>
          <a:xfrm>
            <a:off x="2048256" y="4617720"/>
            <a:ext cx="8083296" cy="941832"/>
          </a:xfrm>
          <a:prstGeom prst="rect">
            <a:avLst/>
          </a:prstGeom>
          <a:effectLst>
            <a:outerShdw blurRad="50800" dist="38100" dir="16200000" rotWithShape="0">
              <a:prstClr val="black">
                <a:alpha val="40000"/>
              </a:prstClr>
            </a:outerShdw>
          </a:effectLst>
        </p:spPr>
        <p:txBody>
          <a:bodyPr vert="horz" lIns="91440" tIns="45720" rIns="91440" bIns="45720" rtlCol="0" anchor="b">
            <a:normAutofit/>
          </a:bodyPr>
          <a:lstStyle/>
          <a:p>
            <a:pPr algn="ctr">
              <a:lnSpc>
                <a:spcPct val="90000"/>
              </a:lnSpc>
              <a:spcBef>
                <a:spcPct val="0"/>
              </a:spcBef>
              <a:spcAft>
                <a:spcPts val="600"/>
              </a:spcAft>
            </a:pPr>
            <a:r>
              <a:rPr lang="en-US" sz="4000" b="1" dirty="0">
                <a:solidFill>
                  <a:srgbClr val="0070C0"/>
                </a:solidFill>
                <a:latin typeface="+mj-lt"/>
                <a:ea typeface="+mj-ea"/>
                <a:cs typeface="+mj-cs"/>
              </a:rPr>
              <a:t>Participation rate /Gender</a:t>
            </a:r>
          </a:p>
        </p:txBody>
      </p:sp>
      <p:sp>
        <p:nvSpPr>
          <p:cNvPr id="164" name="Rectangle 163">
            <a:extLst>
              <a:ext uri="{FF2B5EF4-FFF2-40B4-BE49-F238E27FC236}">
                <a16:creationId xmlns:a16="http://schemas.microsoft.com/office/drawing/2014/main" id="{A363DA99-BE95-4C06-82AA-917ED6556B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2847" y="954593"/>
            <a:ext cx="6086306" cy="3432215"/>
          </a:xfrm>
          <a:prstGeom prst="rect">
            <a:avLst/>
          </a:prstGeom>
          <a:solidFill>
            <a:schemeClr val="bg1"/>
          </a:solidFill>
          <a:ln w="19050">
            <a:solidFill>
              <a:srgbClr val="0DD5F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Image result for participation rate animated images">
            <a:extLst>
              <a:ext uri="{FF2B5EF4-FFF2-40B4-BE49-F238E27FC236}">
                <a16:creationId xmlns:a16="http://schemas.microsoft.com/office/drawing/2014/main" id="{F3EB6941-F374-4B11-B317-DD02A83E78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139" r="1" b="14604"/>
          <a:stretch/>
        </p:blipFill>
        <p:spPr bwMode="auto">
          <a:xfrm>
            <a:off x="3218688" y="1124712"/>
            <a:ext cx="5760720" cy="3099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00517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25">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7">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29">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1">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67170B1-15B8-438D-BC2A-C2894BE26ACD}"/>
              </a:ext>
            </a:extLst>
          </p:cNvPr>
          <p:cNvSpPr txBox="1"/>
          <p:nvPr/>
        </p:nvSpPr>
        <p:spPr>
          <a:xfrm>
            <a:off x="699713" y="248038"/>
            <a:ext cx="9339637" cy="11592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kern="1200" dirty="0">
                <a:solidFill>
                  <a:srgbClr val="FFFFFF"/>
                </a:solidFill>
                <a:latin typeface="+mj-lt"/>
                <a:ea typeface="+mj-ea"/>
                <a:cs typeface="+mj-cs"/>
              </a:rPr>
              <a:t>Participation rate, Seasonally adjusted</a:t>
            </a:r>
          </a:p>
          <a:p>
            <a:pPr>
              <a:lnSpc>
                <a:spcPct val="90000"/>
              </a:lnSpc>
              <a:spcBef>
                <a:spcPct val="0"/>
              </a:spcBef>
              <a:spcAft>
                <a:spcPts val="600"/>
              </a:spcAft>
            </a:pPr>
            <a:endParaRPr lang="en-US" sz="3400" kern="1200" dirty="0">
              <a:solidFill>
                <a:srgbClr val="FFFFFF"/>
              </a:solidFill>
              <a:latin typeface="+mj-lt"/>
              <a:ea typeface="+mj-ea"/>
              <a:cs typeface="+mj-cs"/>
            </a:endParaRPr>
          </a:p>
        </p:txBody>
      </p:sp>
      <p:pic>
        <p:nvPicPr>
          <p:cNvPr id="2" name="Picture 1">
            <a:extLst>
              <a:ext uri="{FF2B5EF4-FFF2-40B4-BE49-F238E27FC236}">
                <a16:creationId xmlns:a16="http://schemas.microsoft.com/office/drawing/2014/main" id="{86DE29D0-B0D9-47EB-9386-5754C3DB428B}"/>
              </a:ext>
            </a:extLst>
          </p:cNvPr>
          <p:cNvPicPr>
            <a:picLocks noChangeAspect="1"/>
          </p:cNvPicPr>
          <p:nvPr/>
        </p:nvPicPr>
        <p:blipFill>
          <a:blip r:embed="rId2"/>
          <a:stretch>
            <a:fillRect/>
          </a:stretch>
        </p:blipFill>
        <p:spPr>
          <a:xfrm>
            <a:off x="1334332" y="1966293"/>
            <a:ext cx="9523335" cy="4452160"/>
          </a:xfrm>
          <a:prstGeom prst="rect">
            <a:avLst/>
          </a:prstGeom>
        </p:spPr>
      </p:pic>
    </p:spTree>
    <p:extLst>
      <p:ext uri="{BB962C8B-B14F-4D97-AF65-F5344CB8AC3E}">
        <p14:creationId xmlns:p14="http://schemas.microsoft.com/office/powerpoint/2010/main" val="43155663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3">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5">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7">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9">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74450C9-557D-4BC0-8494-FFFBCD03C046}"/>
              </a:ext>
            </a:extLst>
          </p:cNvPr>
          <p:cNvSpPr txBox="1"/>
          <p:nvPr/>
        </p:nvSpPr>
        <p:spPr>
          <a:xfrm>
            <a:off x="699713" y="248038"/>
            <a:ext cx="7063721" cy="1159200"/>
          </a:xfrm>
          <a:prstGeom prst="ellipse">
            <a:avLst/>
          </a:prstGeom>
        </p:spPr>
        <p:txBody>
          <a:bodyPr vert="horz" lIns="91440" tIns="45720" rIns="91440" bIns="45720" rtlCol="0" anchor="ctr">
            <a:normAutofit/>
          </a:bodyPr>
          <a:lstStyle/>
          <a:p>
            <a:pPr>
              <a:lnSpc>
                <a:spcPct val="90000"/>
              </a:lnSpc>
              <a:spcBef>
                <a:spcPct val="0"/>
              </a:spcBef>
              <a:spcAft>
                <a:spcPts val="600"/>
              </a:spcAft>
            </a:pPr>
            <a:r>
              <a:rPr lang="en-US" sz="2500" kern="1200">
                <a:solidFill>
                  <a:srgbClr val="FFFFFF"/>
                </a:solidFill>
                <a:latin typeface="+mj-lt"/>
                <a:ea typeface="+mj-ea"/>
                <a:cs typeface="+mj-cs"/>
              </a:rPr>
              <a:t>Participation rate based on gender</a:t>
            </a:r>
          </a:p>
        </p:txBody>
      </p:sp>
      <p:pic>
        <p:nvPicPr>
          <p:cNvPr id="2" name="Picture 1">
            <a:extLst>
              <a:ext uri="{FF2B5EF4-FFF2-40B4-BE49-F238E27FC236}">
                <a16:creationId xmlns:a16="http://schemas.microsoft.com/office/drawing/2014/main" id="{646457FF-F854-471F-95CC-2A0E9A12C968}"/>
              </a:ext>
            </a:extLst>
          </p:cNvPr>
          <p:cNvPicPr>
            <a:picLocks noChangeAspect="1"/>
          </p:cNvPicPr>
          <p:nvPr/>
        </p:nvPicPr>
        <p:blipFill>
          <a:blip r:embed="rId2"/>
          <a:stretch>
            <a:fillRect/>
          </a:stretch>
        </p:blipFill>
        <p:spPr>
          <a:xfrm>
            <a:off x="731952" y="1966293"/>
            <a:ext cx="10728094" cy="4452160"/>
          </a:xfrm>
          <a:prstGeom prst="rect">
            <a:avLst/>
          </a:prstGeom>
        </p:spPr>
      </p:pic>
      <p:sp>
        <p:nvSpPr>
          <p:cNvPr id="4" name="TextBox 3">
            <a:extLst>
              <a:ext uri="{FF2B5EF4-FFF2-40B4-BE49-F238E27FC236}">
                <a16:creationId xmlns:a16="http://schemas.microsoft.com/office/drawing/2014/main" id="{F43DA791-9316-4E09-B780-DB741970F7F8}"/>
              </a:ext>
            </a:extLst>
          </p:cNvPr>
          <p:cNvSpPr txBox="1"/>
          <p:nvPr/>
        </p:nvSpPr>
        <p:spPr>
          <a:xfrm>
            <a:off x="4038600" y="4884873"/>
            <a:ext cx="7188199" cy="1292090"/>
          </a:xfrm>
          <a:prstGeom prst="rect">
            <a:avLst/>
          </a:prstGeom>
        </p:spPr>
        <p:txBody>
          <a:bodyPr vert="horz" lIns="91440" tIns="45720" rIns="91440" bIns="45720" rtlCol="0">
            <a:normAutofit/>
          </a:bodyPr>
          <a:lstStyle/>
          <a:p>
            <a:pPr>
              <a:lnSpc>
                <a:spcPct val="90000"/>
              </a:lnSpc>
              <a:spcAft>
                <a:spcPts val="600"/>
              </a:spcAft>
            </a:pPr>
            <a:endParaRPr lang="en-US" sz="1700" dirty="0"/>
          </a:p>
        </p:txBody>
      </p:sp>
    </p:spTree>
    <p:extLst>
      <p:ext uri="{BB962C8B-B14F-4D97-AF65-F5344CB8AC3E}">
        <p14:creationId xmlns:p14="http://schemas.microsoft.com/office/powerpoint/2010/main" val="171033129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7177" name="Rectangle 70">
            <a:extLst>
              <a:ext uri="{FF2B5EF4-FFF2-40B4-BE49-F238E27FC236}">
                <a16:creationId xmlns:a16="http://schemas.microsoft.com/office/drawing/2014/main" id="{8537B233-9CDD-4A90-AABB-A8963DEE4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extBox 1">
            <a:extLst>
              <a:ext uri="{FF2B5EF4-FFF2-40B4-BE49-F238E27FC236}">
                <a16:creationId xmlns:a16="http://schemas.microsoft.com/office/drawing/2014/main" id="{E34FEBE2-5255-423D-94C4-05CF62D85A36}"/>
              </a:ext>
            </a:extLst>
          </p:cNvPr>
          <p:cNvSpPr txBox="1"/>
          <p:nvPr/>
        </p:nvSpPr>
        <p:spPr>
          <a:xfrm>
            <a:off x="8082895" y="1417320"/>
            <a:ext cx="3322317" cy="3638550"/>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4400" b="1" kern="1200" dirty="0">
                <a:solidFill>
                  <a:schemeClr val="tx1"/>
                </a:solidFill>
                <a:latin typeface="+mj-lt"/>
                <a:ea typeface="+mj-ea"/>
                <a:cs typeface="+mj-cs"/>
              </a:rPr>
              <a:t>Changes in Australian Population vs Average total hours worked </a:t>
            </a:r>
            <a:endParaRPr lang="en-US" sz="4400" kern="1200" dirty="0">
              <a:solidFill>
                <a:schemeClr val="tx1"/>
              </a:solidFill>
              <a:latin typeface="+mj-lt"/>
              <a:ea typeface="+mj-ea"/>
              <a:cs typeface="+mj-cs"/>
            </a:endParaRPr>
          </a:p>
        </p:txBody>
      </p:sp>
      <p:pic>
        <p:nvPicPr>
          <p:cNvPr id="7170" name="Picture 2" descr="Image result for hours worked">
            <a:extLst>
              <a:ext uri="{FF2B5EF4-FFF2-40B4-BE49-F238E27FC236}">
                <a16:creationId xmlns:a16="http://schemas.microsoft.com/office/drawing/2014/main" id="{42F2D431-07E6-4760-B07F-7951AC02733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16280" y="1200345"/>
            <a:ext cx="6436548" cy="4457309"/>
          </a:xfrm>
          <a:prstGeom prst="rect">
            <a:avLst/>
          </a:prstGeom>
          <a:noFill/>
          <a:extLst>
            <a:ext uri="{909E8E84-426E-40DD-AFC4-6F175D3DCCD1}">
              <a14:hiddenFill xmlns:a14="http://schemas.microsoft.com/office/drawing/2010/main">
                <a:solidFill>
                  <a:srgbClr val="FFFFFF"/>
                </a:solidFill>
              </a14:hiddenFill>
            </a:ext>
          </a:extLst>
        </p:spPr>
      </p:pic>
      <p:cxnSp>
        <p:nvCxnSpPr>
          <p:cNvPr id="7178" name="Straight Connector 72">
            <a:extLst>
              <a:ext uri="{FF2B5EF4-FFF2-40B4-BE49-F238E27FC236}">
                <a16:creationId xmlns:a16="http://schemas.microsoft.com/office/drawing/2014/main" id="{040575EE-C594-4566-BC00-663004E52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17861"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4717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3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83F8454-D361-455C-8327-FDD56BEDD5A4}"/>
              </a:ext>
            </a:extLst>
          </p:cNvPr>
          <p:cNvSpPr txBox="1"/>
          <p:nvPr/>
        </p:nvSpPr>
        <p:spPr>
          <a:xfrm>
            <a:off x="699713" y="248038"/>
            <a:ext cx="7063721" cy="11592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100" b="1" kern="1200" dirty="0">
                <a:solidFill>
                  <a:srgbClr val="FFFFFF"/>
                </a:solidFill>
                <a:latin typeface="+mj-lt"/>
                <a:ea typeface="+mj-ea"/>
                <a:cs typeface="+mj-cs"/>
              </a:rPr>
              <a:t>Changes in Australia Population vs Average total hours worked compared to 2012</a:t>
            </a:r>
          </a:p>
        </p:txBody>
      </p:sp>
      <p:pic>
        <p:nvPicPr>
          <p:cNvPr id="2" name="Picture 1">
            <a:extLst>
              <a:ext uri="{FF2B5EF4-FFF2-40B4-BE49-F238E27FC236}">
                <a16:creationId xmlns:a16="http://schemas.microsoft.com/office/drawing/2014/main" id="{F66211E1-2239-4979-9359-36F6D47F93B1}"/>
              </a:ext>
            </a:extLst>
          </p:cNvPr>
          <p:cNvPicPr>
            <a:picLocks noChangeAspect="1"/>
          </p:cNvPicPr>
          <p:nvPr/>
        </p:nvPicPr>
        <p:blipFill>
          <a:blip r:embed="rId2"/>
          <a:stretch>
            <a:fillRect/>
          </a:stretch>
        </p:blipFill>
        <p:spPr>
          <a:xfrm>
            <a:off x="904875" y="1966292"/>
            <a:ext cx="10125075" cy="4891707"/>
          </a:xfrm>
          <a:prstGeom prst="rect">
            <a:avLst/>
          </a:prstGeom>
        </p:spPr>
      </p:pic>
    </p:spTree>
    <p:extLst>
      <p:ext uri="{BB962C8B-B14F-4D97-AF65-F5344CB8AC3E}">
        <p14:creationId xmlns:p14="http://schemas.microsoft.com/office/powerpoint/2010/main" val="226440075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20">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61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3" name="TextBox 2">
            <a:extLst>
              <a:ext uri="{FF2B5EF4-FFF2-40B4-BE49-F238E27FC236}">
                <a16:creationId xmlns:a16="http://schemas.microsoft.com/office/drawing/2014/main" id="{34A9B70B-F70B-43FE-AE59-6395BADFA5A2}"/>
              </a:ext>
            </a:extLst>
          </p:cNvPr>
          <p:cNvSpPr txBox="1"/>
          <p:nvPr/>
        </p:nvSpPr>
        <p:spPr>
          <a:xfrm>
            <a:off x="633736" y="507238"/>
            <a:ext cx="3624471" cy="384589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600" kern="1200">
                <a:solidFill>
                  <a:schemeClr val="bg1"/>
                </a:solidFill>
                <a:latin typeface="+mj-lt"/>
                <a:ea typeface="+mj-ea"/>
                <a:cs typeface="+mj-cs"/>
              </a:rPr>
              <a:t>Changes in average hours worked compared to 2012</a:t>
            </a:r>
          </a:p>
        </p:txBody>
      </p:sp>
      <p:pic>
        <p:nvPicPr>
          <p:cNvPr id="2" name="Picture 1">
            <a:extLst>
              <a:ext uri="{FF2B5EF4-FFF2-40B4-BE49-F238E27FC236}">
                <a16:creationId xmlns:a16="http://schemas.microsoft.com/office/drawing/2014/main" id="{F9692DF1-1A94-4E43-838A-9F116B2CAC1D}"/>
              </a:ext>
            </a:extLst>
          </p:cNvPr>
          <p:cNvPicPr>
            <a:picLocks noChangeAspect="1"/>
          </p:cNvPicPr>
          <p:nvPr/>
        </p:nvPicPr>
        <p:blipFill>
          <a:blip r:embed="rId2"/>
          <a:stretch>
            <a:fillRect/>
          </a:stretch>
        </p:blipFill>
        <p:spPr>
          <a:xfrm>
            <a:off x="4891943" y="1374850"/>
            <a:ext cx="6466569" cy="5014913"/>
          </a:xfrm>
          <a:prstGeom prst="rect">
            <a:avLst/>
          </a:prstGeom>
        </p:spPr>
      </p:pic>
      <p:sp>
        <p:nvSpPr>
          <p:cNvPr id="376" name="Graphic 212">
            <a:extLst>
              <a:ext uri="{FF2B5EF4-FFF2-40B4-BE49-F238E27FC236}">
                <a16:creationId xmlns:a16="http://schemas.microsoft.com/office/drawing/2014/main" id="{7FC918AD-C067-46DF-8F98-83352CB946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481489"/>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77" name="Graphic 212">
            <a:extLst>
              <a:ext uri="{FF2B5EF4-FFF2-40B4-BE49-F238E27FC236}">
                <a16:creationId xmlns:a16="http://schemas.microsoft.com/office/drawing/2014/main" id="{3C1473DD-4042-44F9-A962-71F52BAE3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481489"/>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78" name="Group 26">
            <a:extLst>
              <a:ext uri="{FF2B5EF4-FFF2-40B4-BE49-F238E27FC236}">
                <a16:creationId xmlns:a16="http://schemas.microsoft.com/office/drawing/2014/main" id="{EC86BE98-673F-469D-B15E-8B6305CE3A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62945" y="1898890"/>
            <a:ext cx="1598829" cy="531293"/>
            <a:chOff x="6491531" y="1420258"/>
            <a:chExt cx="1598829" cy="531293"/>
          </a:xfrm>
          <a:solidFill>
            <a:schemeClr val="bg1"/>
          </a:solidFill>
        </p:grpSpPr>
        <p:grpSp>
          <p:nvGrpSpPr>
            <p:cNvPr id="28" name="Graphic 190">
              <a:extLst>
                <a:ext uri="{FF2B5EF4-FFF2-40B4-BE49-F238E27FC236}">
                  <a16:creationId xmlns:a16="http://schemas.microsoft.com/office/drawing/2014/main" id="{D60FC4AA-5A68-4DF2-BD89-67DB1098696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32" name="Freeform: Shape 31">
                <a:extLst>
                  <a:ext uri="{FF2B5EF4-FFF2-40B4-BE49-F238E27FC236}">
                    <a16:creationId xmlns:a16="http://schemas.microsoft.com/office/drawing/2014/main" id="{ACC71B55-3529-463E-B5AB-1011B95EF0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C7C124C6-B221-427F-ACA6-DFAC5A1608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29" name="Graphic 190">
              <a:extLst>
                <a:ext uri="{FF2B5EF4-FFF2-40B4-BE49-F238E27FC236}">
                  <a16:creationId xmlns:a16="http://schemas.microsoft.com/office/drawing/2014/main" id="{93B7F476-C9DD-4DD5-94E6-FD75C541264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30" name="Freeform: Shape 29">
                <a:extLst>
                  <a:ext uri="{FF2B5EF4-FFF2-40B4-BE49-F238E27FC236}">
                    <a16:creationId xmlns:a16="http://schemas.microsoft.com/office/drawing/2014/main" id="{CF04B155-0292-44AA-B2FB-2CD2612FAC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76E3AECF-0782-4578-957B-CDD69EDF6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grpSp>
        <p:nvGrpSpPr>
          <p:cNvPr id="35" name="Group 34">
            <a:extLst>
              <a:ext uri="{FF2B5EF4-FFF2-40B4-BE49-F238E27FC236}">
                <a16:creationId xmlns:a16="http://schemas.microsoft.com/office/drawing/2014/main" id="{F70AAE9F-D40D-4A06-A542-AB26D8AB98F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6676" y="4575280"/>
            <a:ext cx="1781105" cy="1781136"/>
            <a:chOff x="10154385" y="4452524"/>
            <a:chExt cx="1443404" cy="1443428"/>
          </a:xfrm>
          <a:solidFill>
            <a:schemeClr val="bg1"/>
          </a:solidFill>
        </p:grpSpPr>
        <p:grpSp>
          <p:nvGrpSpPr>
            <p:cNvPr id="36" name="Graphic 4">
              <a:extLst>
                <a:ext uri="{FF2B5EF4-FFF2-40B4-BE49-F238E27FC236}">
                  <a16:creationId xmlns:a16="http://schemas.microsoft.com/office/drawing/2014/main" id="{E2BD3D1E-8A78-4CA8-A862-614FD75BD9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207" name="Freeform: Shape 206">
                <a:extLst>
                  <a:ext uri="{FF2B5EF4-FFF2-40B4-BE49-F238E27FC236}">
                    <a16:creationId xmlns:a16="http://schemas.microsoft.com/office/drawing/2014/main" id="{27EF3C4D-D9EE-433E-A50B-6D1B1A4E1B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FC4F4B86-B0F5-45AB-974A-ED0CF80380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1ABCCAB6-2C8F-45DC-A8D3-12AE864BC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B77B7A98-FF5E-4AE2-AA18-F9CD647D24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1BEEA99B-FA00-47DF-A8C6-42E565ACBA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9A3073AA-0C95-49D3-ABEB-360AC0DA7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ADDC6101-D1BA-45AD-975E-6D22FBBC8A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7F7FF84E-A790-449D-A30F-A2B32897BB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BFAC3AB9-2115-4ABC-8F2B-669140D4BA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12209916-8238-47D3-8470-C3B6748DE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342C4170-32C9-45C4-9A3E-3B9DFBDAB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252EA0E9-92FF-4BC7-B847-6782E38D9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CC5C774B-5471-455E-9173-6114DFF3E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F8A27BFB-E943-4C45-BFA2-B1FB44802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E10E74B4-0649-4165-A42B-5188136CB2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285DD857-084E-445B-9D21-3DDF484AE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858EAED4-7030-4F02-8735-86B2D41F0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FD206B85-4DBA-4A1C-BE5E-9AC09D3E85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A9828E4E-D18A-4EB3-AA0E-6A694BAA6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242BFF0C-9960-4037-8875-982CC6AB3B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FDC46289-4813-4C66-B74D-DA89EB5C7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DD12BBDD-E5E4-4866-BA7D-575AA15AF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CC7933B6-91C1-49F7-A1D2-E4C9264C71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80F77AE0-80D0-441D-8610-15A87072D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369F67A5-04FD-4DC3-B5FE-E293F1D8FF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7D2FE5A5-00D9-4B46-B9C0-DF029A2137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77863FE7-D2C9-4943-8569-6BF49B87CC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A0020B1F-76BE-46B2-8D5F-A8BD90E97B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ABB9081A-5442-44FE-B224-BDBCB08C9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F93E179E-A593-4559-96EE-A0B232C5E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34DF0844-A707-4E91-9663-D229B49F5B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2450B49-EEBA-44E1-A402-CDDFAA21BC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A588BB7B-0B7E-44B5-BFD9-EA98377B0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69A29819-A120-4DE3-9885-6C9ABDEBF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5A47B4D1-A1E7-440C-9756-62F1319981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6E37264B-D746-4A84-A8D8-C8BB60C5F4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4A6A55C8-81FC-4BC1-8D9D-989098291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25BEED62-890A-4F76-8976-0806912852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CEDB6363-D238-497C-9F62-70C3794378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E8AE52A3-EEF4-4363-8348-F0193090B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42E43346-6294-4571-8009-00559220AA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C9FF21F-0A57-48BD-AFA2-812BDA4AE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2CE44D1-4355-4EA0-85D9-46B2BD634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E05932D9-8C08-487C-BE8D-CE8D90DBE2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1956F062-CFDF-41C0-BF81-910A59392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EE30713-2557-4E2C-B23E-A4335296BD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13ADC1F-8ACA-4FC6-923D-A7D07F151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9516A6B3-73B6-4736-BAD3-1BA9B19BBD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66C9B3A2-34F8-463A-8F26-2DB41BC48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2681A1B-C5B4-4180-B839-F42F15609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09B73E73-CAF5-466C-B476-F442DA3F69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47DE2FFA-2AEC-4E3C-9BB5-0B4FA9B13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707A7E41-23E9-4C4C-8C40-86AC4A286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E0EEF3BF-23B8-4558-9496-3FBC0D450F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F23B0DE3-79D7-4B51-AA85-1D78E1D125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66A6C48D-B42A-4213-967E-3F0F31F368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460D8262-916E-4A41-9DA7-0416B07C17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BDA74C8E-A290-4214-9CDC-7C81E2D30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06F0FC8C-B053-49A4-85D1-D02E6ACC0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EF6E20D1-B75B-4109-9863-CDF7D7B9C4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CD825563-95D0-4AF8-B76F-C3D9E5B85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E4808768-DD68-41FD-B6C9-92A21F8568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5443C4E4-B94D-4A0F-91E2-EAEEE4333B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A7BE49C3-DF3E-40D7-AA79-31FF796D8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296FD384-B102-4DC5-B7F8-C9CFCAFEF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761B0F50-29B0-4715-89EA-3D67D66E99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02EE7645-22B2-4AE6-BE83-268CF9FA9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0FCB045A-2D48-4F00-9BBE-AE4801A71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64C1897B-BBF3-4B8D-9EFD-B58FB97AD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8F33C9FF-51FD-4E01-A7D6-DA07904BC0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1038A907-28E4-4AC5-A3DF-03B30DDB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E3BE620C-6DA4-4783-88DF-F2554F8E7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215C33E5-3C0F-413D-955F-910161E8B1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D326348F-BB03-4656-B017-00439FE3E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20055F29-A753-4AFE-AF14-DFDE3DE48E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657EA5FB-E669-4025-9D5B-6DF78AE480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CBD49CA9-1E94-44AC-B174-9A93372738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558FC163-7C80-4AC8-87B6-AD07A9631F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FB938ED2-0548-468C-AB68-669B0C157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4B558214-CC40-4472-A55E-779E4D2AD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FA37504-C92A-4150-9A6B-9B980E25C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F932921F-34B0-4977-B152-333409883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AA972F9-99BB-44A2-8161-84EC4C4E1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B070033F-E82A-4F69-8BE0-33B88CB6C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5B8CB3D3-5CC3-46BA-B938-EFE5283D5C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C4515117-6988-4803-B47E-D964DC19F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0FFD108F-3434-4F6A-B5DF-B216E81021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A74122B8-F9B6-4E3A-81B2-48070B698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8CCA48B6-1BF9-443C-B83F-BA73DC92E7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BF6BF308-DD11-454B-9506-CB8767656D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FD69DFD3-74B3-4FFE-A6B0-2785452F6F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0235D33-B714-484D-A828-A1C2B9DA2D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1B39A86E-3D93-4519-8339-AF2E16F4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A473D478-5749-4AB9-84D3-B6FD2F7E3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CD8CFC12-D4F6-4413-A980-9555DB05F9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22FB6AD-7251-460C-8F68-EC9A30FE14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196CEA23-5605-4C36-BCE1-43F7BC7E62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F1F2BD5B-1A74-4E54-8D22-8B01306D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2CB5096C-92D4-4D92-BE5E-DC9F8CE87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4E952EA9-6EEB-4188-8280-B5941B54B2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CAF3A5A9-96B1-4099-A611-034308780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4690DDC6-840C-4039-A44E-2C9D11454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00445CEA-D59C-477B-84A8-716383958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1D84F960-F314-41FE-8E0C-9B8DE8B5C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23074B2-0A5D-42D1-914E-A60316556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6ACE5B8D-E475-4895-896B-97717639DC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D63AD73B-CAD9-48E0-89E1-1F531A9F72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67E191-9D6E-46DA-982D-34D686BF6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A3B9058F-A876-4D14-994D-2999554CF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930DC04D-63F7-4A8B-8BA0-EBB37FBCE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DCAA7B2F-CAA7-487C-B9C3-550DCBD49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51E6295-56F4-4B47-9703-8B5C83305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FC66FAB9-F717-484C-9F47-ABFBC94A72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DA704F57-9070-4439-B6BB-136279857C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66BD4C2A-A544-4628-B9B4-BC803609C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E9A844C-1080-4183-A980-8E298215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92348B29-40E9-4CE2-A23C-936014473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9BB11EDA-F6E1-45BA-B49F-7ABDD656E9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F441DFD2-327A-4071-9249-BCAEF800D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304F0367-9F6D-4C5F-9818-3CC35C87A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C967B7DB-7330-4692-AA81-CAFC51606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57F65263-2AFD-44AD-AD61-23EC3085C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BD4C27B8-A29B-4575-9EC4-A1B7DC079A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69107FDD-0652-42DE-97A0-264223E6D9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13688F79-032F-4291-869C-3C26B5E9F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661A607F-AD34-4B38-87EF-D0AFBDDF3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5694E08C-39BB-4792-B645-37D3E63B7D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0167048B-FB7B-4B7A-B679-D7974FF515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4926B316-063E-4D72-AC12-F0953B3204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772A1FC-2C0F-47A6-83D6-9A4A7973D1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4DF32C85-4E56-4356-AE0F-2C8D278F01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80ACC557-85EF-41DC-B9EC-B0C63F452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13640E5B-764E-4718-975F-3E620288A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16A2EF26-7944-4D17-96AE-ABC43243A3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5A1A1B38-0AEF-44DE-B6A5-0B60A59FC4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B94D0D12-8DCC-41BF-9225-D72CF3DF5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B9E43D6F-7890-4F99-B7CE-C30DBDEA2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82E7692B-A0A5-4B63-9E78-B255FCBAD1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D947BA6F-304B-47B9-913C-6EF6D22B1B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3AA783A-6086-4C47-8151-6085EADB0F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CCB3DC39-E9B5-49ED-B30E-2FB5651CE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F1AB56F4-B1CC-4680-ACEF-B87EAA7DDD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433FE7BD-2D20-45C5-A447-5F0E93373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59D9EB2A-0CB8-463E-8313-3470C29C4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6AE0C53E-D056-4795-A700-7EBC6C9AE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A93FCCD7-1DE2-4D8D-9071-88B245ED5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8A140C86-8820-4678-B15E-7AECBF59A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0BC8E0EB-69E1-484B-AE06-E57C90859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FBC0FD0C-82A7-44BF-A997-0A9CA418AF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A7390762-8393-4F33-80E6-21BA751334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81B7B85A-833F-464A-939B-149F84E40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F485BF70-0F08-4E17-AFD1-6C5C7B258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13C387DD-897C-4282-BEED-6E0BE3286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1C79F195-D52B-4E48-A9FF-F074256119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F445D0FA-966F-400A-AC8D-8CAAF02E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376ECD94-6896-441C-AA44-A4F57F0219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FC92C350-CAD6-4C2E-A65E-E94F58C372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E71598A5-7F8D-4836-B6FC-F1D1582785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BDCB0F85-A6C5-4E65-8F0A-52671EB3D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87FFBD54-2EF4-448F-96C7-157A3C6AD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CAEA2FD7-C9B8-45B4-BEFC-977053FBB2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FF912821-388F-422F-B692-31B5E6DE7E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F263D211-562D-46EA-AE01-7B1EDBF71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800610A8-10E1-40B1-ABDE-A9D3EEADD1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764A3047-3F92-4E69-A680-416CC114B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7F1FA955-903A-430D-A1DA-7E6E303A1B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6BC0288C-46CF-46BB-BF88-CFA8B1D8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2867B317-CCCD-4EC7-8406-314DB7830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3CEEC945-6738-47C2-88E6-DB29BE3EB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37" name="Graphic 4">
              <a:extLst>
                <a:ext uri="{FF2B5EF4-FFF2-40B4-BE49-F238E27FC236}">
                  <a16:creationId xmlns:a16="http://schemas.microsoft.com/office/drawing/2014/main" id="{620CB8D1-CE41-4A5C-8FD5-DACED65531E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38" name="Freeform: Shape 37">
                <a:extLst>
                  <a:ext uri="{FF2B5EF4-FFF2-40B4-BE49-F238E27FC236}">
                    <a16:creationId xmlns:a16="http://schemas.microsoft.com/office/drawing/2014/main" id="{EA5E2DDF-06EC-428F-9085-5AE5B2F33E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6579F314-5DE2-47CC-A508-6E15B3B87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C969A4AD-8589-4A96-8118-DE73000C4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20A98F31-9A68-46C2-A001-8011DF7C49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9B442335-3E37-40C9-9E08-8D7931CC99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846DFE3-FEC9-4DBF-9290-F60816F8A2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9BD31C12-2164-410B-9A3A-6C1BEEA5BD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DF87D878-021F-4966-9031-5203868AA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A1927FB0-8581-4B00-B542-1426415D58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11076EE-3A40-4B54-B1F7-555E6831B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315A147-8A55-4B74-8F80-58B50585E0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C918AFBC-933F-4220-A164-BA4B40B4DF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53814E64-DB41-47BE-9E6E-F40AC4A82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DC1BF4C-B973-4D6F-AF0E-EA5838A1DB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8F9E73A9-D8DE-4FB2-BCA9-D07DD7A2E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0B2FF232-F7ED-4A4E-A36D-94E7B24F37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058CFC5-FAB0-40DD-9B58-D7A64EF01F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B7C79FDB-284E-41FB-A93C-3A6A4F948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706A4151-1369-4294-824A-70C8F929FC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B9396E5-7245-48DA-AA32-5AB0842B7E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066EB7EE-D151-4B68-B14C-1C54DF2B18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FF4EDA4A-9471-4A70-9A00-B1A66B5E1B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4799963-01EB-401F-8BFD-6CDF641B5C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04CB3DF6-6D3D-40C5-B741-F2D83DD79E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A7B3897-3CBB-49E3-90EC-96E63DD9A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E37DB1E2-1825-47B1-9E89-634473EF50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D2052410-9234-4B80-B825-7F91A5D61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08E7CB48-0744-4DF2-86B6-3335F38E6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CEB74DCF-332B-4BD3-B036-4A133327A2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1B69718-3DD4-4F38-81E1-2342692AF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D5CE2490-5C33-412B-B444-D335E3AE8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328ABF3-0C84-459E-B986-7DCD455B6C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37381077-83CF-4050-A5F3-8C33C6E70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920C082F-B414-4A4B-82AB-CE86C925CA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0B3086F2-6938-4EB0-9EC8-B829D1E9F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5E9F8385-761F-44AF-8AC6-CDBA79A52D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09AADCB5-90F3-4C5F-97B2-73CFF780AE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ABB6628B-E9D0-4651-8570-CF1E5DB026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34C9E771-C0D9-4027-96D7-651E8B7361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380B5730-FEEA-409B-9D23-066B99E31B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B4A9FBAD-235A-4A0F-8C54-15633CCAF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BF2F6746-8E16-406D-835E-5FCE6D4F0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4FADF2DF-4564-4627-AA45-85EFB7082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3D4185DD-65EF-442E-935F-90BDEB5E8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0B30569E-CF14-4DF4-AE71-046DC42001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ADC6272B-8E87-4AF5-A668-16EC7F3C4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5404AC5-86D6-4864-BE91-84B6F66D5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0283DF22-5559-4FAB-A06F-CDB1F9C996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F82E770A-E6CC-441E-A6A9-47A33BF503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2C89056-2DB3-4565-8418-63EE598E0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A81C1B01-00CC-4C39-A005-8544974B93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EC8F3F3D-5E7B-4168-BA7B-09B22C878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BB09AD41-8582-44F1-A4DB-8C4ECC1D6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EEF98626-AA8E-4ABF-A29A-89C159D70B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8A910E73-8115-449D-91BC-4BFD85100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2BA84EC5-ADB4-412B-9D7F-785CA2404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1EAEE025-D974-498D-B276-E887588BF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C0A6777F-C322-4CFA-B4FA-C98FF4CBF6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6C45B00F-D649-44DC-9CB3-04C5A6CB8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14D681DB-7395-46C8-A277-8D5478BA8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2FF0C982-758E-46DD-88BE-0B1087F20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3AC91889-4175-4937-A495-37094F3EE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79B67AE9-E5D6-4FA2-AFB6-73EB860099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A158CC5-EE56-492A-A095-77324472D8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547278D-FC88-4AB6-8C3C-EEF9282F3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D0EC49A0-0827-49E5-89C4-F56299A5D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9B2514B8-CBE5-40F8-85F8-8B9D514F53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89206225-1385-42CD-A435-03C6731B51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516C97D0-ECDA-4BE7-B7B0-104FBAC6E4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9F18E51-9DC0-4458-85F4-8DB85B23C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18150D47-30EF-4F80-A28C-F206A8E15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9146AF03-B828-49EB-A7CE-81D57EA9B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CD96A2B-A3CD-4992-97C7-7F47A2A399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D0A0D10A-D5BB-4580-91C6-15338B079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2B73C84D-0C6C-4AF8-9DAB-89DF1E4F8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DD66FFFF-5665-44A0-AA5E-7220E985AC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477FB038-24D7-43B0-955A-DCC0332B5D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BA17227F-E9D3-4A51-9DF0-DFD909AB3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55E6B883-1C1C-40DF-A620-22CC48A9A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07EC08BD-662A-486F-BA39-0A9F368A6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31A6E4DA-A497-400B-ADFB-11B80E5E0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CDD443E5-430F-4F57-A4ED-2BCF8E0C7C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F736045A-DB37-4982-96ED-70BEEEC7C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C1805AD9-942F-480F-A92D-B71F17B653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35A6E50-B827-447C-A1E3-243CB09BB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8A99C9B0-BE26-498B-BF80-39E5CC621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3699857B-7AC7-4686-91B1-0F634DB5A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EAD66306-06A7-4198-B997-F9B8B8AF8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173378AC-6515-495C-A818-4A41463E4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A9203926-2967-431A-9A3A-80ADDF9A2D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0F60567-9012-4A1A-81DF-87B661B62F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0C1BE4E4-B943-411F-A103-BCDC29AF0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8F230BF9-4B8A-4479-B197-83AA90D84C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64D3FA3-2702-4732-A545-29A65184DD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59DE7572-DB33-4A77-B082-96E36A6196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A2B8418A-24D1-4998-949F-BAEBE54CA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596AFA95-4288-45C6-8385-D30F8C8221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061C74E7-2DA4-47FE-A604-4CAE7426A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49948CD9-6639-4D61-84AD-9888621969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E50D3989-13DF-4E94-9702-7CA27CE58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DBA4DD0C-2E69-4365-8750-37BF2BD8A2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38B2F783-8850-437D-AD52-62F4EFE868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6C32D6E8-869E-4CBF-9409-124D3FAD3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28C44847-ACE1-4D0D-B2B1-5E433166E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00A772C-C03A-42DC-B0A7-F0DFC7F83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BF55ACF2-1DAF-4BAD-98D9-7B7411406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B8457AE1-96AA-479D-B76B-E62113204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1C4F22AD-9264-4746-9908-F88858B7F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9B25671A-8A56-49F6-802A-1CBA58FF8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A8875C06-A53D-4C2E-AAB0-2FBC5A1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6F5F71D6-3D74-4013-8BD6-7E52F6DE50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B41736BF-619F-402B-B70E-089811060A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51A1F261-EEC0-4F95-B854-1454E3CF3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F7DE06E0-C362-485D-8F89-44FDBBAFF8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54822EF5-4772-42F0-A59B-04AB882D75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712CE3F4-4BC0-495F-9973-C58EC6CD6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11274400-B083-4CEF-804B-9EBF7CCAA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9945F450-B42E-4DA2-9C76-BA1F38AF3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A853A096-C1AB-4E3C-8B35-D682A008A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75F8D171-62A5-4073-97CB-4E5901569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DC99FCCD-BBB6-40F1-B331-659509ED7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0E3381B-598B-490B-8F81-584CB9608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5B8A6BEE-872E-41B4-AAF7-121594E0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F66EF2A-00A9-46F3-9710-6ADBD3D544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A0432490-5DE8-4D81-B39C-B44CE1C47C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D48F6BC8-EABA-4287-8FCC-8BC7CD06DF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623E8D30-1C78-41D4-97C9-63646BD99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C3167F67-0621-408A-A29A-A4536450C3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9A19AC3E-362D-4172-97EF-45598CB5F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5B76F033-FB8A-48DB-8951-F527972A6E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E832F524-84B7-44E4-9494-0969759A2D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05782180-F16A-4A8B-A276-5E38F741B7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4157406-E447-440D-9BCB-CA3D365A0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36D42F35-9B1B-469C-999F-7CEB42F4C8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A4EEFF2-05CF-4C27-B386-A0E5DCD63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ED3EEF5A-B20A-42C7-A575-5E2655BA88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A46A893E-1A0C-40BF-AB34-831A41DDC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157AAD3-7E95-41BF-8073-F6F78BA164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24E5F5D2-D8B5-4D70-B617-B5029CA64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E04ECE8A-8657-4D32-AD7E-B1058D0F7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57990A80-1E83-4C43-B61D-4CB71B2CD7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82226514-799A-43F7-A5A3-6753D7BE8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092572FA-6D1F-42B1-BEE7-46DC341D2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7870CB6-417E-416A-8307-E48C0A6A25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F1EFCC94-4633-4464-8D4C-2EF4454D93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37B2F8A5-8637-4CCA-B44D-8844E6019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B0EA5452-15FD-43AB-8AC3-3C5C9BB2D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0CFF3735-E718-4E54-A53D-B56B16207B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C6087547-39E2-4056-8173-171D1B1D7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B5C5BAD6-F152-46DD-87A7-62F3BDB9D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3B07F977-B52E-43E1-8030-6B46F7E807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3120570F-B852-4D3C-8E2C-965B514435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019A7E82-47E0-4A90-BB03-E662E4F82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623437BB-CD62-411D-B155-CF1B830F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3DC4DD6A-A1ED-41B9-99FB-4D75C409A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E6F33FC1-BFE0-4A5D-9675-2DAFE11277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CC7BBB4D-B45F-4D85-ADB0-AE2D0E8441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BF25838A-853B-4F5F-A10F-CD54217F0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C471161E-04D5-495C-9104-22CF3ED82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DFDFEF08-9D16-47C5-B413-C7BA090E9F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254CA655-0F8E-46A3-AE85-F020BB071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A631A92A-3002-4BD3-B9AF-B0D7EF77E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FCB0D363-B41D-4BB8-8F85-D183BF85BF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097B2CE1-2117-42A1-B721-1FD442E68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300878E3-A086-4922-AD6A-2D2A94CA2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73F37BA0-1202-4528-973C-06E260C8B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98FCD65C-13F5-4B2B-B39B-7153A0F64C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AED6E0B7-C4E5-47DB-B2F4-A6130DA93F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A91E1B-7F17-409B-8020-6F9E259D1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974666312"/>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978B00E-29FF-40A1-BAD9-181A44F8A6CF}"/>
              </a:ext>
            </a:extLst>
          </p:cNvPr>
          <p:cNvSpPr txBox="1"/>
          <p:nvPr/>
        </p:nvSpPr>
        <p:spPr>
          <a:xfrm>
            <a:off x="6529359" y="209550"/>
            <a:ext cx="3776691" cy="8001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dirty="0">
                <a:latin typeface="+mj-lt"/>
                <a:ea typeface="+mj-ea"/>
                <a:cs typeface="+mj-cs"/>
              </a:rPr>
              <a:t>Conclusions</a:t>
            </a:r>
            <a:endParaRPr lang="en-US" sz="4400" dirty="0">
              <a:latin typeface="+mj-lt"/>
              <a:ea typeface="+mj-ea"/>
              <a:cs typeface="+mj-cs"/>
            </a:endParaRPr>
          </a:p>
        </p:txBody>
      </p:sp>
      <p:sp>
        <p:nvSpPr>
          <p:cNvPr id="47" name="Freeform: Shape 46">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3" name="Picture 42" descr="Light bulb on yellow background with sketched light beams and cord">
            <a:extLst>
              <a:ext uri="{FF2B5EF4-FFF2-40B4-BE49-F238E27FC236}">
                <a16:creationId xmlns:a16="http://schemas.microsoft.com/office/drawing/2014/main" id="{A1DFA181-4015-4388-8902-7C807E5C9422}"/>
              </a:ext>
            </a:extLst>
          </p:cNvPr>
          <p:cNvPicPr>
            <a:picLocks noChangeAspect="1"/>
          </p:cNvPicPr>
          <p:nvPr/>
        </p:nvPicPr>
        <p:blipFill rotWithShape="1">
          <a:blip r:embed="rId2"/>
          <a:srcRect l="45118" r="860"/>
          <a:stretch/>
        </p:blipFill>
        <p:spPr>
          <a:xfrm>
            <a:off x="20" y="10"/>
            <a:ext cx="6024134" cy="68579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p:spPr>
      </p:pic>
      <p:sp>
        <p:nvSpPr>
          <p:cNvPr id="2" name="Rectangle 1">
            <a:extLst>
              <a:ext uri="{FF2B5EF4-FFF2-40B4-BE49-F238E27FC236}">
                <a16:creationId xmlns:a16="http://schemas.microsoft.com/office/drawing/2014/main" id="{CA684F57-8D96-4E81-950C-EACEFADBE997}"/>
              </a:ext>
            </a:extLst>
          </p:cNvPr>
          <p:cNvSpPr/>
          <p:nvPr/>
        </p:nvSpPr>
        <p:spPr>
          <a:xfrm>
            <a:off x="6167848" y="933450"/>
            <a:ext cx="5833652" cy="5600700"/>
          </a:xfrm>
          <a:prstGeom prst="rect">
            <a:avLst/>
          </a:prstGeom>
        </p:spPr>
        <p:txBody>
          <a:bodyPr vert="horz" lIns="91440" tIns="45720" rIns="91440" bIns="45720" rtlCol="0" anchor="t">
            <a:noAutofit/>
          </a:bodyPr>
          <a:lstStyle/>
          <a:p>
            <a:pPr marL="342900" lvl="0" indent="-228600">
              <a:lnSpc>
                <a:spcPct val="90000"/>
              </a:lnSpc>
              <a:spcAft>
                <a:spcPts val="800"/>
              </a:spcAft>
              <a:buFont typeface="Arial" panose="020B0604020202020204" pitchFamily="34" charset="0"/>
              <a:buChar char="•"/>
            </a:pPr>
            <a:r>
              <a:rPr lang="en-US" sz="1600" dirty="0"/>
              <a:t>Employment increases every year in the whole country, the national level at 0.9% max Vic at about 1.4% min SA at 0.04%.</a:t>
            </a:r>
          </a:p>
          <a:p>
            <a:pPr marL="342900" lvl="0" indent="-228600">
              <a:lnSpc>
                <a:spcPct val="90000"/>
              </a:lnSpc>
              <a:spcAft>
                <a:spcPts val="800"/>
              </a:spcAft>
              <a:buFont typeface="Arial" panose="020B0604020202020204" pitchFamily="34" charset="0"/>
              <a:buChar char="•"/>
            </a:pPr>
            <a:r>
              <a:rPr lang="en-US" sz="1600" dirty="0"/>
              <a:t>Contrary to any other state, TAS’s average employment change rate 50% higher than its population increase rate.</a:t>
            </a:r>
          </a:p>
          <a:p>
            <a:pPr marL="342900" lvl="0" indent="-228600">
              <a:lnSpc>
                <a:spcPct val="90000"/>
              </a:lnSpc>
              <a:spcAft>
                <a:spcPts val="800"/>
              </a:spcAft>
              <a:buFont typeface="Arial" panose="020B0604020202020204" pitchFamily="34" charset="0"/>
              <a:buChar char="•"/>
            </a:pPr>
            <a:r>
              <a:rPr lang="en-US" sz="1600" dirty="0"/>
              <a:t>Over the period of 2012 -2014, the underemployment showed a significant increase over population growth (4.96% and 25.36%) compared with 2012 -2014 (3.44% and 7.17%). </a:t>
            </a:r>
          </a:p>
          <a:p>
            <a:pPr marL="342900" lvl="0" indent="-228600">
              <a:lnSpc>
                <a:spcPct val="90000"/>
              </a:lnSpc>
              <a:spcAft>
                <a:spcPts val="800"/>
              </a:spcAft>
              <a:buFont typeface="Arial" panose="020B0604020202020204" pitchFamily="34" charset="0"/>
              <a:buChar char="•"/>
            </a:pPr>
            <a:r>
              <a:rPr lang="en-US" sz="1600" dirty="0"/>
              <a:t>In terms of underemployment over the total industry/occupation listed, agriculture, mining and IT had the highest increase. From 2015 onwards mining had the highest increase overall.</a:t>
            </a:r>
          </a:p>
          <a:p>
            <a:pPr marL="342900" lvl="0" indent="-228600">
              <a:lnSpc>
                <a:spcPct val="90000"/>
              </a:lnSpc>
              <a:spcAft>
                <a:spcPts val="800"/>
              </a:spcAft>
              <a:buFont typeface="Arial" panose="020B0604020202020204" pitchFamily="34" charset="0"/>
              <a:buChar char="•"/>
            </a:pPr>
            <a:r>
              <a:rPr lang="en-US" sz="1600" dirty="0"/>
              <a:t>In 2012-2013 the employment status remains the same for both males and females. From 2014-2018 there is a slight increase in the female employment .</a:t>
            </a:r>
          </a:p>
          <a:p>
            <a:pPr marL="342900" lvl="0" indent="-228600">
              <a:lnSpc>
                <a:spcPct val="90000"/>
              </a:lnSpc>
              <a:spcAft>
                <a:spcPts val="800"/>
              </a:spcAft>
              <a:buFont typeface="Arial" panose="020B0604020202020204" pitchFamily="34" charset="0"/>
              <a:buChar char="•"/>
            </a:pPr>
            <a:r>
              <a:rPr lang="en-US" sz="1600" dirty="0"/>
              <a:t>The correlation between growth and underemployment, employment to population ratio, participation rate and changes in the annual hours worked all indicate a positive relationship.</a:t>
            </a:r>
          </a:p>
          <a:p>
            <a:pPr marL="342900" lvl="0" indent="-228600">
              <a:lnSpc>
                <a:spcPct val="90000"/>
              </a:lnSpc>
              <a:spcAft>
                <a:spcPts val="800"/>
              </a:spcAft>
              <a:buFont typeface="Arial" panose="020B0604020202020204" pitchFamily="34" charset="0"/>
              <a:buChar char="•"/>
            </a:pPr>
            <a:r>
              <a:rPr lang="en-US" sz="1600" dirty="0"/>
              <a:t>The rate of growth in the average annual hours worked trails the rate of change in the population, with exception of 2018 where the growth in average hours worked slightly exceeded the population growth. </a:t>
            </a:r>
          </a:p>
          <a:p>
            <a:pPr marL="342900" lvl="0" indent="-228600">
              <a:lnSpc>
                <a:spcPct val="90000"/>
              </a:lnSpc>
              <a:spcAft>
                <a:spcPts val="800"/>
              </a:spcAft>
              <a:buFont typeface="Arial" panose="020B0604020202020204" pitchFamily="34" charset="0"/>
              <a:buChar char="•"/>
            </a:pPr>
            <a:r>
              <a:rPr lang="en-US" sz="1600" dirty="0"/>
              <a:t>The average hours worked per individuals employed was constant for all the years considered</a:t>
            </a:r>
          </a:p>
          <a:p>
            <a:pPr marL="285750" indent="-228600">
              <a:lnSpc>
                <a:spcPct val="90000"/>
              </a:lnSpc>
              <a:buFont typeface="Arial" panose="020B0604020202020204" pitchFamily="34" charset="0"/>
              <a:buChar char="•"/>
            </a:pPr>
            <a:endParaRPr lang="en-US" sz="1400" dirty="0"/>
          </a:p>
          <a:p>
            <a:pPr indent="-228600">
              <a:lnSpc>
                <a:spcPct val="90000"/>
              </a:lnSpc>
              <a:buFont typeface="Arial" panose="020B0604020202020204" pitchFamily="34" charset="0"/>
              <a:buChar char="•"/>
            </a:pPr>
            <a:endParaRPr lang="en-US" sz="1400" dirty="0"/>
          </a:p>
          <a:p>
            <a:pPr marL="342900" lvl="0" indent="-228600">
              <a:lnSpc>
                <a:spcPct val="90000"/>
              </a:lnSpc>
              <a:spcAft>
                <a:spcPts val="800"/>
              </a:spcAft>
              <a:buFont typeface="Arial" panose="020B0604020202020204" pitchFamily="34" charset="0"/>
              <a:buChar char="•"/>
            </a:pPr>
            <a:endParaRPr lang="en-US" sz="1400" dirty="0"/>
          </a:p>
        </p:txBody>
      </p:sp>
    </p:spTree>
    <p:extLst>
      <p:ext uri="{BB962C8B-B14F-4D97-AF65-F5344CB8AC3E}">
        <p14:creationId xmlns:p14="http://schemas.microsoft.com/office/powerpoint/2010/main" val="27132389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FC3960F-73D0-4D8D-8D2E-E33CDE2F4405}"/>
              </a:ext>
            </a:extLst>
          </p:cNvPr>
          <p:cNvSpPr/>
          <p:nvPr/>
        </p:nvSpPr>
        <p:spPr>
          <a:xfrm>
            <a:off x="2364847" y="883328"/>
            <a:ext cx="9176124" cy="1254503"/>
          </a:xfrm>
          <a:prstGeom prst="rect">
            <a:avLst/>
          </a:prstGeom>
          <a:solidFill>
            <a:schemeClr val="bg2"/>
          </a:solidFill>
          <a:effectLst>
            <a:glow rad="228600">
              <a:schemeClr val="accent6">
                <a:satMod val="175000"/>
                <a:alpha val="40000"/>
              </a:schemeClr>
            </a:glow>
          </a:effectLst>
          <a:scene3d>
            <a:camera prst="orthographicFront"/>
            <a:lightRig rig="threePt" dir="t"/>
          </a:scene3d>
          <a:sp3d>
            <a:bevelT w="114300" prst="artDeco"/>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AU" b="1" dirty="0">
                <a:solidFill>
                  <a:schemeClr val="accent6">
                    <a:lumMod val="75000"/>
                  </a:schemeClr>
                </a:solidFill>
                <a:latin typeface="Arial Narrow" panose="020B0606020202030204" pitchFamily="34" charset="0"/>
              </a:rPr>
              <a:t>Data  is gathered from </a:t>
            </a:r>
            <a:r>
              <a:rPr lang="en-US" b="1" dirty="0">
                <a:solidFill>
                  <a:schemeClr val="accent6">
                    <a:lumMod val="75000"/>
                  </a:schemeClr>
                </a:solidFill>
                <a:latin typeface="Arial Narrow" panose="020B0606020202030204" pitchFamily="34" charset="0"/>
              </a:rPr>
              <a:t>Australian Bureau of statistics(ABS)</a:t>
            </a:r>
          </a:p>
          <a:p>
            <a:pPr marL="285750" indent="-285750">
              <a:buFont typeface="Arial" panose="020B0604020202020204" pitchFamily="34" charset="0"/>
              <a:buChar char="•"/>
            </a:pPr>
            <a:r>
              <a:rPr lang="en-US" b="1" dirty="0">
                <a:solidFill>
                  <a:schemeClr val="accent6">
                    <a:lumMod val="75000"/>
                  </a:schemeClr>
                </a:solidFill>
                <a:latin typeface="Arial Narrow" panose="020B0606020202030204" pitchFamily="34" charset="0"/>
              </a:rPr>
              <a:t>Data cleaning &amp; filtering has mainly been done in process of preparing csv’s in excel. </a:t>
            </a:r>
          </a:p>
          <a:p>
            <a:pPr marL="285750" indent="-285750">
              <a:buFont typeface="Arial" panose="020B0604020202020204" pitchFamily="34" charset="0"/>
              <a:buChar char="•"/>
            </a:pPr>
            <a:r>
              <a:rPr lang="en-US" b="1" dirty="0">
                <a:solidFill>
                  <a:schemeClr val="accent6">
                    <a:lumMod val="75000"/>
                  </a:schemeClr>
                </a:solidFill>
                <a:latin typeface="Arial Narrow" panose="020B0606020202030204" pitchFamily="34" charset="0"/>
              </a:rPr>
              <a:t>Biggest file size reduced from 99MB to several </a:t>
            </a:r>
            <a:r>
              <a:rPr lang="en-US" b="1" dirty="0" err="1">
                <a:solidFill>
                  <a:schemeClr val="accent6">
                    <a:lumMod val="75000"/>
                  </a:schemeClr>
                </a:solidFill>
                <a:latin typeface="Arial Narrow" panose="020B0606020202030204" pitchFamily="34" charset="0"/>
              </a:rPr>
              <a:t>kbs</a:t>
            </a:r>
            <a:r>
              <a:rPr lang="en-US" b="1" dirty="0">
                <a:solidFill>
                  <a:schemeClr val="accent6">
                    <a:lumMod val="75000"/>
                  </a:schemeClr>
                </a:solidFill>
                <a:latin typeface="Arial Narrow" panose="020B0606020202030204" pitchFamily="34" charset="0"/>
              </a:rPr>
              <a:t>. </a:t>
            </a:r>
          </a:p>
        </p:txBody>
      </p:sp>
      <p:sp>
        <p:nvSpPr>
          <p:cNvPr id="7" name="Arrow: Chevron 6">
            <a:extLst>
              <a:ext uri="{FF2B5EF4-FFF2-40B4-BE49-F238E27FC236}">
                <a16:creationId xmlns:a16="http://schemas.microsoft.com/office/drawing/2014/main" id="{BB6E8B6B-6BE1-4AD9-9B67-23B4FF27691E}"/>
              </a:ext>
            </a:extLst>
          </p:cNvPr>
          <p:cNvSpPr/>
          <p:nvPr/>
        </p:nvSpPr>
        <p:spPr>
          <a:xfrm rot="5400000">
            <a:off x="293989" y="890970"/>
            <a:ext cx="1910104" cy="1961376"/>
          </a:xfrm>
          <a:prstGeom prst="chevron">
            <a:avLst/>
          </a:prstGeom>
          <a:solidFill>
            <a:schemeClr val="bg1">
              <a:lumMod val="95000"/>
            </a:schemeClr>
          </a:solidFill>
          <a:effectLst>
            <a:glow rad="2286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9" name="TextBox 8">
            <a:extLst>
              <a:ext uri="{FF2B5EF4-FFF2-40B4-BE49-F238E27FC236}">
                <a16:creationId xmlns:a16="http://schemas.microsoft.com/office/drawing/2014/main" id="{7C3B5DE7-8D82-4FA2-AB88-3BDB72F076D5}"/>
              </a:ext>
            </a:extLst>
          </p:cNvPr>
          <p:cNvSpPr txBox="1"/>
          <p:nvPr/>
        </p:nvSpPr>
        <p:spPr>
          <a:xfrm>
            <a:off x="557776" y="1885765"/>
            <a:ext cx="1658046" cy="369332"/>
          </a:xfrm>
          <a:prstGeom prst="rect">
            <a:avLst/>
          </a:prstGeom>
          <a:noFill/>
        </p:spPr>
        <p:txBody>
          <a:bodyPr wrap="square" rtlCol="0">
            <a:spAutoFit/>
          </a:bodyPr>
          <a:lstStyle/>
          <a:p>
            <a:r>
              <a:rPr lang="en-AU" b="1" dirty="0">
                <a:solidFill>
                  <a:schemeClr val="accent6">
                    <a:lumMod val="75000"/>
                  </a:schemeClr>
                </a:solidFill>
              </a:rPr>
              <a:t>Why &amp; How</a:t>
            </a:r>
          </a:p>
        </p:txBody>
      </p:sp>
      <p:sp>
        <p:nvSpPr>
          <p:cNvPr id="10" name="TextBox 9">
            <a:extLst>
              <a:ext uri="{FF2B5EF4-FFF2-40B4-BE49-F238E27FC236}">
                <a16:creationId xmlns:a16="http://schemas.microsoft.com/office/drawing/2014/main" id="{7705DD2C-56D2-4C95-856B-AEFE282BFFDB}"/>
              </a:ext>
            </a:extLst>
          </p:cNvPr>
          <p:cNvSpPr txBox="1"/>
          <p:nvPr/>
        </p:nvSpPr>
        <p:spPr>
          <a:xfrm>
            <a:off x="2420495" y="70078"/>
            <a:ext cx="9647645" cy="646331"/>
          </a:xfrm>
          <a:prstGeom prst="rect">
            <a:avLst/>
          </a:prstGeom>
          <a:noFill/>
          <a:effectLst>
            <a:glow rad="228600">
              <a:schemeClr val="accent1">
                <a:satMod val="175000"/>
                <a:alpha val="40000"/>
              </a:schemeClr>
            </a:glow>
            <a:outerShdw blurRad="50800" dist="38100" dir="2700000" algn="tl" rotWithShape="0">
              <a:prstClr val="black">
                <a:alpha val="40000"/>
              </a:prstClr>
            </a:outerShdw>
          </a:effectLst>
        </p:spPr>
        <p:txBody>
          <a:bodyPr wrap="square" rtlCol="0">
            <a:spAutoFit/>
          </a:bodyPr>
          <a:lstStyle/>
          <a:p>
            <a:r>
              <a:rPr lang="en-AU" sz="3600" b="1" dirty="0">
                <a:solidFill>
                  <a:schemeClr val="accent1"/>
                </a:solidFill>
              </a:rPr>
              <a:t>Overview of Project</a:t>
            </a:r>
          </a:p>
        </p:txBody>
      </p:sp>
      <p:sp>
        <p:nvSpPr>
          <p:cNvPr id="11" name="Arrow: Chevron 10">
            <a:extLst>
              <a:ext uri="{FF2B5EF4-FFF2-40B4-BE49-F238E27FC236}">
                <a16:creationId xmlns:a16="http://schemas.microsoft.com/office/drawing/2014/main" id="{962DEDE9-6F7A-4B79-ABF8-55287D8C8B40}"/>
              </a:ext>
            </a:extLst>
          </p:cNvPr>
          <p:cNvSpPr/>
          <p:nvPr/>
        </p:nvSpPr>
        <p:spPr>
          <a:xfrm rot="5400000">
            <a:off x="297942" y="2240280"/>
            <a:ext cx="1855142" cy="1969364"/>
          </a:xfrm>
          <a:prstGeom prst="chevron">
            <a:avLst/>
          </a:prstGeom>
          <a:solidFill>
            <a:schemeClr val="bg1">
              <a:lumMod val="95000"/>
            </a:schemeClr>
          </a:solidFill>
          <a:effectLst>
            <a:glow rad="228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12" name="Arrow: Chevron 11">
            <a:extLst>
              <a:ext uri="{FF2B5EF4-FFF2-40B4-BE49-F238E27FC236}">
                <a16:creationId xmlns:a16="http://schemas.microsoft.com/office/drawing/2014/main" id="{89C9041C-4D59-46C2-8FC9-9D70F82BC907}"/>
              </a:ext>
            </a:extLst>
          </p:cNvPr>
          <p:cNvSpPr/>
          <p:nvPr/>
        </p:nvSpPr>
        <p:spPr>
          <a:xfrm rot="5400000">
            <a:off x="262797" y="3498329"/>
            <a:ext cx="1910103" cy="2051544"/>
          </a:xfrm>
          <a:prstGeom prst="chevron">
            <a:avLst/>
          </a:prstGeom>
          <a:solidFill>
            <a:schemeClr val="bg1">
              <a:lumMod val="95000"/>
            </a:schemeClr>
          </a:solidFill>
          <a:effectLst>
            <a:glow rad="101600">
              <a:srgbClr val="C00000">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13" name="Rectangle 12">
            <a:extLst>
              <a:ext uri="{FF2B5EF4-FFF2-40B4-BE49-F238E27FC236}">
                <a16:creationId xmlns:a16="http://schemas.microsoft.com/office/drawing/2014/main" id="{F091E780-0098-46C2-81C2-DF688B137851}"/>
              </a:ext>
            </a:extLst>
          </p:cNvPr>
          <p:cNvSpPr/>
          <p:nvPr/>
        </p:nvSpPr>
        <p:spPr>
          <a:xfrm>
            <a:off x="2395313" y="2255601"/>
            <a:ext cx="9145658" cy="1202039"/>
          </a:xfrm>
          <a:prstGeom prst="rect">
            <a:avLst/>
          </a:prstGeom>
          <a:solidFill>
            <a:schemeClr val="bg1">
              <a:lumMod val="95000"/>
            </a:schemeClr>
          </a:solidFill>
          <a:effectLst>
            <a:glow rad="228600">
              <a:schemeClr val="accent1">
                <a:satMod val="175000"/>
                <a:alpha val="40000"/>
              </a:schemeClr>
            </a:glo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b="1" dirty="0">
                <a:solidFill>
                  <a:schemeClr val="accent1"/>
                </a:solidFill>
                <a:latin typeface="Arial Narrow" panose="020B0606020202030204" pitchFamily="34" charset="0"/>
              </a:rPr>
              <a:t>How has Australia’s employment rate changed over the years 2012-2018 for the population?</a:t>
            </a:r>
          </a:p>
          <a:p>
            <a:pPr marL="285750" indent="-285750">
              <a:buFont typeface="Arial" panose="020B0604020202020204" pitchFamily="34" charset="0"/>
              <a:buChar char="•"/>
            </a:pPr>
            <a:r>
              <a:rPr lang="en-US" b="1" dirty="0">
                <a:solidFill>
                  <a:schemeClr val="accent1"/>
                </a:solidFill>
                <a:latin typeface="Arial Narrow" panose="020B0606020202030204" pitchFamily="34" charset="0"/>
              </a:rPr>
              <a:t> The correlation between different factors related to employment , unemployment</a:t>
            </a:r>
          </a:p>
          <a:p>
            <a:pPr marL="285750" indent="-285750">
              <a:buFont typeface="Arial" panose="020B0604020202020204" pitchFamily="34" charset="0"/>
              <a:buChar char="•"/>
            </a:pPr>
            <a:r>
              <a:rPr lang="en-US" b="1" dirty="0">
                <a:solidFill>
                  <a:schemeClr val="accent1"/>
                </a:solidFill>
                <a:latin typeface="Arial Narrow" panose="020B0606020202030204" pitchFamily="34" charset="0"/>
              </a:rPr>
              <a:t> and underemployment.</a:t>
            </a:r>
          </a:p>
        </p:txBody>
      </p:sp>
      <p:sp>
        <p:nvSpPr>
          <p:cNvPr id="14" name="Rectangle 13">
            <a:extLst>
              <a:ext uri="{FF2B5EF4-FFF2-40B4-BE49-F238E27FC236}">
                <a16:creationId xmlns:a16="http://schemas.microsoft.com/office/drawing/2014/main" id="{F99E39E5-A811-4F6A-ACC3-F141147CC873}"/>
              </a:ext>
            </a:extLst>
          </p:cNvPr>
          <p:cNvSpPr/>
          <p:nvPr/>
        </p:nvSpPr>
        <p:spPr>
          <a:xfrm>
            <a:off x="2420496" y="3526341"/>
            <a:ext cx="9120475" cy="1305200"/>
          </a:xfrm>
          <a:prstGeom prst="rect">
            <a:avLst/>
          </a:prstGeom>
          <a:solidFill>
            <a:schemeClr val="bg1">
              <a:lumMod val="95000"/>
            </a:schemeClr>
          </a:solidFill>
          <a:effectLst>
            <a:glow rad="228600">
              <a:srgbClr val="C00000">
                <a:alpha val="40000"/>
              </a:srgbClr>
            </a:glo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b="1" dirty="0">
              <a:solidFill>
                <a:srgbClr val="C00000"/>
              </a:solidFill>
              <a:latin typeface="Arial Narrow" panose="020B0606020202030204" pitchFamily="34" charset="0"/>
            </a:endParaRPr>
          </a:p>
          <a:p>
            <a:r>
              <a:rPr lang="en-AU" b="1" dirty="0">
                <a:solidFill>
                  <a:srgbClr val="C00000"/>
                </a:solidFill>
                <a:latin typeface="Arial Narrow" panose="020B0606020202030204" pitchFamily="34" charset="0"/>
              </a:rPr>
              <a:t>Definition : </a:t>
            </a:r>
            <a:r>
              <a:rPr lang="en-AU" dirty="0">
                <a:solidFill>
                  <a:srgbClr val="C00000"/>
                </a:solidFill>
                <a:latin typeface="Arial Narrow" panose="020B0606020202030204" pitchFamily="34" charset="0"/>
              </a:rPr>
              <a:t>As per ABS’  Employment = full- time + part-time jobs. Yearly change % take 2012 as our base year </a:t>
            </a:r>
          </a:p>
          <a:p>
            <a:r>
              <a:rPr lang="en-US" b="1" dirty="0">
                <a:solidFill>
                  <a:srgbClr val="C00000"/>
                </a:solidFill>
                <a:latin typeface="Arial Narrow" panose="020B0606020202030204" pitchFamily="34" charset="0"/>
              </a:rPr>
              <a:t>Scope :</a:t>
            </a:r>
            <a:r>
              <a:rPr lang="en-US" dirty="0">
                <a:solidFill>
                  <a:srgbClr val="C00000"/>
                </a:solidFill>
                <a:latin typeface="Arial Narrow" panose="020B0606020202030204" pitchFamily="34" charset="0"/>
              </a:rPr>
              <a:t>Employment &amp; unemployment &amp; under employment overview, trends, </a:t>
            </a:r>
          </a:p>
          <a:p>
            <a:r>
              <a:rPr lang="en-US" dirty="0">
                <a:solidFill>
                  <a:srgbClr val="C00000"/>
                </a:solidFill>
                <a:latin typeface="Arial Narrow" panose="020B0606020202030204" pitchFamily="34" charset="0"/>
              </a:rPr>
              <a:t>status, age/gender, state and territory)</a:t>
            </a:r>
            <a:br>
              <a:rPr lang="en-US" dirty="0">
                <a:solidFill>
                  <a:srgbClr val="C00000"/>
                </a:solidFill>
              </a:rPr>
            </a:br>
            <a:endParaRPr lang="en-US" dirty="0">
              <a:solidFill>
                <a:srgbClr val="C00000"/>
              </a:solidFill>
            </a:endParaRPr>
          </a:p>
        </p:txBody>
      </p:sp>
      <p:sp>
        <p:nvSpPr>
          <p:cNvPr id="15" name="TextBox 14">
            <a:extLst>
              <a:ext uri="{FF2B5EF4-FFF2-40B4-BE49-F238E27FC236}">
                <a16:creationId xmlns:a16="http://schemas.microsoft.com/office/drawing/2014/main" id="{FA9309C6-B7B1-4F9C-A1D3-0DED35369D0A}"/>
              </a:ext>
            </a:extLst>
          </p:cNvPr>
          <p:cNvSpPr txBox="1"/>
          <p:nvPr/>
        </p:nvSpPr>
        <p:spPr>
          <a:xfrm>
            <a:off x="591867" y="3105834"/>
            <a:ext cx="1333134" cy="646331"/>
          </a:xfrm>
          <a:prstGeom prst="rect">
            <a:avLst/>
          </a:prstGeom>
          <a:noFill/>
        </p:spPr>
        <p:txBody>
          <a:bodyPr wrap="square" rtlCol="0">
            <a:spAutoFit/>
          </a:bodyPr>
          <a:lstStyle/>
          <a:p>
            <a:r>
              <a:rPr lang="en-AU" b="1" dirty="0">
                <a:solidFill>
                  <a:schemeClr val="accent1"/>
                </a:solidFill>
              </a:rPr>
              <a:t>Questions Addressed</a:t>
            </a:r>
          </a:p>
        </p:txBody>
      </p:sp>
      <p:sp>
        <p:nvSpPr>
          <p:cNvPr id="16" name="TextBox 15">
            <a:extLst>
              <a:ext uri="{FF2B5EF4-FFF2-40B4-BE49-F238E27FC236}">
                <a16:creationId xmlns:a16="http://schemas.microsoft.com/office/drawing/2014/main" id="{1AE597BD-DDE4-4D23-9355-BE05C6A58C30}"/>
              </a:ext>
            </a:extLst>
          </p:cNvPr>
          <p:cNvSpPr txBox="1"/>
          <p:nvPr/>
        </p:nvSpPr>
        <p:spPr>
          <a:xfrm>
            <a:off x="651029" y="4408599"/>
            <a:ext cx="1199812" cy="646331"/>
          </a:xfrm>
          <a:prstGeom prst="rect">
            <a:avLst/>
          </a:prstGeom>
          <a:noFill/>
        </p:spPr>
        <p:txBody>
          <a:bodyPr wrap="square" rtlCol="0">
            <a:spAutoFit/>
          </a:bodyPr>
          <a:lstStyle/>
          <a:p>
            <a:r>
              <a:rPr lang="en-AU" b="1" dirty="0">
                <a:solidFill>
                  <a:srgbClr val="C00000"/>
                </a:solidFill>
              </a:rPr>
              <a:t>Scope &amp; Definition</a:t>
            </a:r>
          </a:p>
        </p:txBody>
      </p:sp>
      <p:pic>
        <p:nvPicPr>
          <p:cNvPr id="2052" name="Picture 4" descr="Image result for data gathering icon">
            <a:extLst>
              <a:ext uri="{FF2B5EF4-FFF2-40B4-BE49-F238E27FC236}">
                <a16:creationId xmlns:a16="http://schemas.microsoft.com/office/drawing/2014/main" id="{C33BAB63-6E93-401C-96E6-E6EDC7FE44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45459" y="1169050"/>
            <a:ext cx="728156" cy="72395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questions icon">
            <a:extLst>
              <a:ext uri="{FF2B5EF4-FFF2-40B4-BE49-F238E27FC236}">
                <a16:creationId xmlns:a16="http://schemas.microsoft.com/office/drawing/2014/main" id="{3BA3F6AD-BC95-41B3-BED5-B2C225C507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45459" y="2707490"/>
            <a:ext cx="975663" cy="64876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001AAB8E-6D5E-404E-AAC2-EB2C016638E6}"/>
              </a:ext>
            </a:extLst>
          </p:cNvPr>
          <p:cNvPicPr>
            <a:picLocks noChangeAspect="1"/>
          </p:cNvPicPr>
          <p:nvPr/>
        </p:nvPicPr>
        <p:blipFill>
          <a:blip r:embed="rId4"/>
          <a:stretch>
            <a:fillRect/>
          </a:stretch>
        </p:blipFill>
        <p:spPr>
          <a:xfrm>
            <a:off x="10201439" y="3893865"/>
            <a:ext cx="1180730" cy="819798"/>
          </a:xfrm>
          <a:prstGeom prst="rect">
            <a:avLst/>
          </a:prstGeom>
        </p:spPr>
      </p:pic>
      <p:sp>
        <p:nvSpPr>
          <p:cNvPr id="21" name="Arrow: Chevron 20">
            <a:extLst>
              <a:ext uri="{FF2B5EF4-FFF2-40B4-BE49-F238E27FC236}">
                <a16:creationId xmlns:a16="http://schemas.microsoft.com/office/drawing/2014/main" id="{7BBF36C6-68FA-46DA-99A0-6860DF5AD2A5}"/>
              </a:ext>
            </a:extLst>
          </p:cNvPr>
          <p:cNvSpPr/>
          <p:nvPr/>
        </p:nvSpPr>
        <p:spPr>
          <a:xfrm rot="5400000">
            <a:off x="208036" y="4782307"/>
            <a:ext cx="2005409" cy="1969365"/>
          </a:xfrm>
          <a:prstGeom prst="chevron">
            <a:avLst>
              <a:gd name="adj" fmla="val 49098"/>
            </a:avLst>
          </a:prstGeom>
          <a:solidFill>
            <a:schemeClr val="bg1">
              <a:lumMod val="95000"/>
            </a:schemeClr>
          </a:solidFill>
          <a:effectLst>
            <a:glow rad="228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22" name="Rectangle 21">
            <a:extLst>
              <a:ext uri="{FF2B5EF4-FFF2-40B4-BE49-F238E27FC236}">
                <a16:creationId xmlns:a16="http://schemas.microsoft.com/office/drawing/2014/main" id="{73BDE7E5-1064-4D65-B561-55C14C3A4EB5}"/>
              </a:ext>
            </a:extLst>
          </p:cNvPr>
          <p:cNvSpPr/>
          <p:nvPr/>
        </p:nvSpPr>
        <p:spPr>
          <a:xfrm>
            <a:off x="2364846" y="4982368"/>
            <a:ext cx="9176123" cy="1387698"/>
          </a:xfrm>
          <a:prstGeom prst="rect">
            <a:avLst/>
          </a:prstGeom>
          <a:solidFill>
            <a:schemeClr val="bg2"/>
          </a:solidFill>
          <a:effectLst>
            <a:glow rad="228600">
              <a:schemeClr val="accent4">
                <a:satMod val="175000"/>
                <a:alpha val="40000"/>
              </a:schemeClr>
            </a:glow>
          </a:effectLst>
          <a:scene3d>
            <a:camera prst="orthographicFront"/>
            <a:lightRig rig="threePt" dir="t"/>
          </a:scene3d>
          <a:sp3d>
            <a:bevelT w="114300" prst="artDeco"/>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dirty="0">
                <a:solidFill>
                  <a:srgbClr val="666262"/>
                </a:solidFill>
                <a:latin typeface="Arial Narrow" panose="020B0606020202030204" pitchFamily="34" charset="0"/>
                <a:cs typeface="Arabic Typesetting" panose="020B0604020202020204" pitchFamily="66" charset="-78"/>
              </a:rPr>
              <a:t>We chose this topic because in December 2012, Australia Population had an increase of 1.8% on the previous year and was expected to continue to grow over the coming years as per Australia’s changing population research done by Joanne Simon-Davies, Statistics and Mapping (3).Based on this, we expect the </a:t>
            </a:r>
          </a:p>
          <a:p>
            <a:r>
              <a:rPr lang="en-US" sz="1600" b="1" dirty="0">
                <a:solidFill>
                  <a:srgbClr val="666262"/>
                </a:solidFill>
                <a:latin typeface="Arial Narrow" panose="020B0606020202030204" pitchFamily="34" charset="0"/>
                <a:cs typeface="Arabic Typesetting" panose="020B0604020202020204" pitchFamily="66" charset="-78"/>
              </a:rPr>
              <a:t>analysis to find a level of correlation between the variables selected for the period of 2012 – 2018.</a:t>
            </a:r>
            <a:endParaRPr lang="en-AU" sz="1600" b="1" dirty="0">
              <a:solidFill>
                <a:srgbClr val="666262"/>
              </a:solidFill>
              <a:latin typeface="Arial Narrow" panose="020B0606020202030204" pitchFamily="34" charset="0"/>
              <a:cs typeface="Arabic Typesetting" panose="020B0604020202020204" pitchFamily="66" charset="-78"/>
            </a:endParaRPr>
          </a:p>
        </p:txBody>
      </p:sp>
      <p:pic>
        <p:nvPicPr>
          <p:cNvPr id="1026" name="Picture 2" descr="Image result for Motivation &amp; summary icon">
            <a:extLst>
              <a:ext uri="{FF2B5EF4-FFF2-40B4-BE49-F238E27FC236}">
                <a16:creationId xmlns:a16="http://schemas.microsoft.com/office/drawing/2014/main" id="{407F43E0-2CFA-401F-ACBB-D42E13D4CC8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85524" y="5671195"/>
            <a:ext cx="896645" cy="653096"/>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3CCB58CD-1D61-4B23-B08B-E66AF6173257}"/>
              </a:ext>
            </a:extLst>
          </p:cNvPr>
          <p:cNvSpPr txBox="1"/>
          <p:nvPr/>
        </p:nvSpPr>
        <p:spPr>
          <a:xfrm>
            <a:off x="582353" y="5652548"/>
            <a:ext cx="1613070" cy="646331"/>
          </a:xfrm>
          <a:prstGeom prst="rect">
            <a:avLst/>
          </a:prstGeom>
          <a:noFill/>
        </p:spPr>
        <p:txBody>
          <a:bodyPr wrap="square" rtlCol="0">
            <a:spAutoFit/>
          </a:bodyPr>
          <a:lstStyle/>
          <a:p>
            <a:r>
              <a:rPr lang="en-AU" b="1" dirty="0">
                <a:solidFill>
                  <a:schemeClr val="bg2">
                    <a:lumMod val="50000"/>
                  </a:schemeClr>
                </a:solidFill>
              </a:rPr>
              <a:t>Motivation &amp; Summary</a:t>
            </a:r>
          </a:p>
        </p:txBody>
      </p:sp>
      <p:pic>
        <p:nvPicPr>
          <p:cNvPr id="24" name="Picture 2" descr="Image result for overview of project icon">
            <a:extLst>
              <a:ext uri="{FF2B5EF4-FFF2-40B4-BE49-F238E27FC236}">
                <a16:creationId xmlns:a16="http://schemas.microsoft.com/office/drawing/2014/main" id="{D58F584E-56EC-479E-AE96-8CD8223792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91275" y="-32715"/>
            <a:ext cx="1540291" cy="832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144325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38">
            <a:extLst>
              <a:ext uri="{FF2B5EF4-FFF2-40B4-BE49-F238E27FC236}">
                <a16:creationId xmlns:a16="http://schemas.microsoft.com/office/drawing/2014/main" id="{57845966-6EFC-468A-9CC7-BAB4B95854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54372" y="0"/>
            <a:ext cx="9483256" cy="6858000"/>
          </a:xfrm>
          <a:prstGeom prst="rect">
            <a:avLst/>
          </a:prstGeom>
          <a:solidFill>
            <a:srgbClr val="6F4D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0">
            <a:extLst>
              <a:ext uri="{FF2B5EF4-FFF2-40B4-BE49-F238E27FC236}">
                <a16:creationId xmlns:a16="http://schemas.microsoft.com/office/drawing/2014/main" id="{75554383-98AF-4A47-BB65-705FAAA4BE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1" name="Freeform: Shape 42">
            <a:extLst>
              <a:ext uri="{FF2B5EF4-FFF2-40B4-BE49-F238E27FC236}">
                <a16:creationId xmlns:a16="http://schemas.microsoft.com/office/drawing/2014/main" id="{ADAD1991-FFD1-4E94-ABAB-7560D3300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44484" y="0"/>
            <a:ext cx="7837716" cy="6858000"/>
          </a:xfrm>
          <a:custGeom>
            <a:avLst/>
            <a:gdLst>
              <a:gd name="connsiteX0" fmla="*/ 2232159 w 7837716"/>
              <a:gd name="connsiteY0" fmla="*/ 0 h 6858000"/>
              <a:gd name="connsiteX1" fmla="*/ 5605557 w 7837716"/>
              <a:gd name="connsiteY1" fmla="*/ 0 h 6858000"/>
              <a:gd name="connsiteX2" fmla="*/ 5617845 w 7837716"/>
              <a:gd name="connsiteY2" fmla="*/ 5384 h 6858000"/>
              <a:gd name="connsiteX3" fmla="*/ 7837716 w 7837716"/>
              <a:gd name="connsiteY3" fmla="*/ 3429000 h 6858000"/>
              <a:gd name="connsiteX4" fmla="*/ 5617845 w 7837716"/>
              <a:gd name="connsiteY4" fmla="*/ 6852616 h 6858000"/>
              <a:gd name="connsiteX5" fmla="*/ 5605557 w 7837716"/>
              <a:gd name="connsiteY5" fmla="*/ 6858000 h 6858000"/>
              <a:gd name="connsiteX6" fmla="*/ 2232159 w 7837716"/>
              <a:gd name="connsiteY6" fmla="*/ 6858000 h 6858000"/>
              <a:gd name="connsiteX7" fmla="*/ 2219871 w 7837716"/>
              <a:gd name="connsiteY7" fmla="*/ 6852616 h 6858000"/>
              <a:gd name="connsiteX8" fmla="*/ 0 w 7837716"/>
              <a:gd name="connsiteY8" fmla="*/ 3429000 h 6858000"/>
              <a:gd name="connsiteX9" fmla="*/ 2219871 w 7837716"/>
              <a:gd name="connsiteY9" fmla="*/ 538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37716" h="6858000">
                <a:moveTo>
                  <a:pt x="2232159" y="0"/>
                </a:moveTo>
                <a:lnTo>
                  <a:pt x="5605557" y="0"/>
                </a:lnTo>
                <a:lnTo>
                  <a:pt x="5617845" y="5384"/>
                </a:lnTo>
                <a:cubicBezTo>
                  <a:pt x="6931322" y="618789"/>
                  <a:pt x="7837716" y="1921305"/>
                  <a:pt x="7837716" y="3429000"/>
                </a:cubicBezTo>
                <a:cubicBezTo>
                  <a:pt x="7837716" y="4936696"/>
                  <a:pt x="6931322" y="6239212"/>
                  <a:pt x="5617845" y="6852616"/>
                </a:cubicBezTo>
                <a:lnTo>
                  <a:pt x="5605557" y="6858000"/>
                </a:lnTo>
                <a:lnTo>
                  <a:pt x="2232159" y="6858000"/>
                </a:lnTo>
                <a:lnTo>
                  <a:pt x="2219871" y="6852616"/>
                </a:lnTo>
                <a:cubicBezTo>
                  <a:pt x="906394" y="6239212"/>
                  <a:pt x="0" y="4936696"/>
                  <a:pt x="0" y="3429000"/>
                </a:cubicBezTo>
                <a:cubicBezTo>
                  <a:pt x="0" y="1921305"/>
                  <a:pt x="906394" y="618789"/>
                  <a:pt x="2219871" y="5384"/>
                </a:cubicBezTo>
                <a:close/>
              </a:path>
            </a:pathLst>
          </a:custGeom>
          <a:solidFill>
            <a:schemeClr val="bg1"/>
          </a:solidFill>
          <a:ln>
            <a:gradFill>
              <a:gsLst>
                <a:gs pos="0">
                  <a:schemeClr val="accent1">
                    <a:lumMod val="40000"/>
                    <a:lumOff val="60000"/>
                  </a:schemeClr>
                </a:gs>
                <a:gs pos="23000">
                  <a:schemeClr val="accent1">
                    <a:lumMod val="45000"/>
                    <a:lumOff val="55000"/>
                  </a:schemeClr>
                </a:gs>
                <a:gs pos="83000">
                  <a:schemeClr val="bg2">
                    <a:lumMod val="82000"/>
                  </a:schemeClr>
                </a:gs>
                <a:gs pos="100000">
                  <a:schemeClr val="bg2">
                    <a:lumMod val="87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a:extLst>
              <a:ext uri="{FF2B5EF4-FFF2-40B4-BE49-F238E27FC236}">
                <a16:creationId xmlns:a16="http://schemas.microsoft.com/office/drawing/2014/main" id="{D38EEDF6-16D9-41E0-B912-C8A1D9938C00}"/>
              </a:ext>
            </a:extLst>
          </p:cNvPr>
          <p:cNvPicPr>
            <a:picLocks noChangeAspect="1"/>
          </p:cNvPicPr>
          <p:nvPr/>
        </p:nvPicPr>
        <p:blipFill>
          <a:blip r:embed="rId3"/>
          <a:stretch>
            <a:fillRect/>
          </a:stretch>
        </p:blipFill>
        <p:spPr>
          <a:xfrm>
            <a:off x="3601602" y="1136342"/>
            <a:ext cx="4773787" cy="4588597"/>
          </a:xfrm>
          <a:prstGeom prst="rect">
            <a:avLst/>
          </a:prstGeom>
        </p:spPr>
      </p:pic>
    </p:spTree>
    <p:extLst>
      <p:ext uri="{BB962C8B-B14F-4D97-AF65-F5344CB8AC3E}">
        <p14:creationId xmlns:p14="http://schemas.microsoft.com/office/powerpoint/2010/main" val="3939647205"/>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074" name="Picture 2" descr="Image result for thank you icon">
            <a:extLst>
              <a:ext uri="{FF2B5EF4-FFF2-40B4-BE49-F238E27FC236}">
                <a16:creationId xmlns:a16="http://schemas.microsoft.com/office/drawing/2014/main" id="{F16403B9-D097-484F-9B6A-CFE1C5306BA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284" b="11462"/>
          <a:stretch/>
        </p:blipFill>
        <p:spPr bwMode="auto">
          <a:xfrm>
            <a:off x="4208036" y="2281344"/>
            <a:ext cx="3133797" cy="17624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99830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3B23E0-F881-4EE6-98DA-685F518601B2}"/>
              </a:ext>
            </a:extLst>
          </p:cNvPr>
          <p:cNvPicPr>
            <a:picLocks noChangeAspect="1"/>
          </p:cNvPicPr>
          <p:nvPr/>
        </p:nvPicPr>
        <p:blipFill>
          <a:blip r:embed="rId2"/>
          <a:stretch>
            <a:fillRect/>
          </a:stretch>
        </p:blipFill>
        <p:spPr>
          <a:xfrm>
            <a:off x="0" y="19673"/>
            <a:ext cx="12192000" cy="6818653"/>
          </a:xfrm>
          <a:prstGeom prst="rect">
            <a:avLst/>
          </a:prstGeom>
        </p:spPr>
      </p:pic>
    </p:spTree>
    <p:extLst>
      <p:ext uri="{BB962C8B-B14F-4D97-AF65-F5344CB8AC3E}">
        <p14:creationId xmlns:p14="http://schemas.microsoft.com/office/powerpoint/2010/main" val="16808285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983BCE4-235B-4D1B-A956-B4C1BD69B8A2}"/>
              </a:ext>
            </a:extLst>
          </p:cNvPr>
          <p:cNvPicPr>
            <a:picLocks noChangeAspect="1"/>
          </p:cNvPicPr>
          <p:nvPr/>
        </p:nvPicPr>
        <p:blipFill>
          <a:blip r:embed="rId2"/>
          <a:stretch>
            <a:fillRect/>
          </a:stretch>
        </p:blipFill>
        <p:spPr>
          <a:xfrm>
            <a:off x="1576152" y="457200"/>
            <a:ext cx="9039695" cy="5943600"/>
          </a:xfrm>
          <a:prstGeom prst="rect">
            <a:avLst/>
          </a:prstGeom>
        </p:spPr>
      </p:pic>
    </p:spTree>
    <p:extLst>
      <p:ext uri="{BB962C8B-B14F-4D97-AF65-F5344CB8AC3E}">
        <p14:creationId xmlns:p14="http://schemas.microsoft.com/office/powerpoint/2010/main" val="263131182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76481611-BA17-4AD8-BEEB-AC3F44C50998}"/>
              </a:ext>
            </a:extLst>
          </p:cNvPr>
          <p:cNvPicPr>
            <a:picLocks noChangeAspect="1"/>
          </p:cNvPicPr>
          <p:nvPr/>
        </p:nvPicPr>
        <p:blipFill>
          <a:blip r:embed="rId2"/>
          <a:stretch>
            <a:fillRect/>
          </a:stretch>
        </p:blipFill>
        <p:spPr>
          <a:xfrm>
            <a:off x="1576152" y="457200"/>
            <a:ext cx="9039695" cy="5943600"/>
          </a:xfrm>
          <a:prstGeom prst="rect">
            <a:avLst/>
          </a:prstGeom>
        </p:spPr>
      </p:pic>
      <p:sp>
        <p:nvSpPr>
          <p:cNvPr id="10" name="TextBox 9">
            <a:extLst>
              <a:ext uri="{FF2B5EF4-FFF2-40B4-BE49-F238E27FC236}">
                <a16:creationId xmlns:a16="http://schemas.microsoft.com/office/drawing/2014/main" id="{059B8611-5083-4780-85A9-349BA8E0A7CD}"/>
              </a:ext>
            </a:extLst>
          </p:cNvPr>
          <p:cNvSpPr txBox="1"/>
          <p:nvPr/>
        </p:nvSpPr>
        <p:spPr>
          <a:xfrm flipH="1">
            <a:off x="6289824" y="3807250"/>
            <a:ext cx="2778711" cy="1477328"/>
          </a:xfrm>
          <a:prstGeom prst="rect">
            <a:avLst/>
          </a:prstGeom>
          <a:noFill/>
        </p:spPr>
        <p:txBody>
          <a:bodyPr wrap="square" rtlCol="0">
            <a:spAutoFit/>
          </a:bodyPr>
          <a:lstStyle/>
          <a:p>
            <a:r>
              <a:rPr lang="en-AU" b="1" dirty="0"/>
              <a:t>Charts have been prepared for each state, and saved in result folder, can be shown in any combination.</a:t>
            </a:r>
          </a:p>
          <a:p>
            <a:endParaRPr lang="en-AU" dirty="0"/>
          </a:p>
        </p:txBody>
      </p:sp>
    </p:spTree>
    <p:extLst>
      <p:ext uri="{BB962C8B-B14F-4D97-AF65-F5344CB8AC3E}">
        <p14:creationId xmlns:p14="http://schemas.microsoft.com/office/powerpoint/2010/main" val="4806368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CC2238-3329-4D07-90D4-40944D3D5104}"/>
              </a:ext>
            </a:extLst>
          </p:cNvPr>
          <p:cNvPicPr>
            <a:picLocks noChangeAspect="1"/>
          </p:cNvPicPr>
          <p:nvPr/>
        </p:nvPicPr>
        <p:blipFill>
          <a:blip r:embed="rId2"/>
          <a:stretch>
            <a:fillRect/>
          </a:stretch>
        </p:blipFill>
        <p:spPr>
          <a:xfrm>
            <a:off x="-50800" y="0"/>
            <a:ext cx="12293600" cy="6858000"/>
          </a:xfrm>
          <a:prstGeom prst="rect">
            <a:avLst/>
          </a:prstGeom>
        </p:spPr>
      </p:pic>
    </p:spTree>
    <p:extLst>
      <p:ext uri="{BB962C8B-B14F-4D97-AF65-F5344CB8AC3E}">
        <p14:creationId xmlns:p14="http://schemas.microsoft.com/office/powerpoint/2010/main" val="56344622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33C693B-4B8C-4807-89FA-DF3428BA1824}"/>
              </a:ext>
            </a:extLst>
          </p:cNvPr>
          <p:cNvPicPr>
            <a:picLocks noChangeAspect="1"/>
          </p:cNvPicPr>
          <p:nvPr/>
        </p:nvPicPr>
        <p:blipFill>
          <a:blip r:embed="rId2"/>
          <a:stretch>
            <a:fillRect/>
          </a:stretch>
        </p:blipFill>
        <p:spPr>
          <a:xfrm>
            <a:off x="733425" y="71437"/>
            <a:ext cx="10725150" cy="6715125"/>
          </a:xfrm>
          <a:prstGeom prst="rect">
            <a:avLst/>
          </a:prstGeom>
        </p:spPr>
      </p:pic>
      <p:pic>
        <p:nvPicPr>
          <p:cNvPr id="3" name="Picture 2">
            <a:extLst>
              <a:ext uri="{FF2B5EF4-FFF2-40B4-BE49-F238E27FC236}">
                <a16:creationId xmlns:a16="http://schemas.microsoft.com/office/drawing/2014/main" id="{A9A3671C-B73C-4A59-AF72-964FD233663E}"/>
              </a:ext>
            </a:extLst>
          </p:cNvPr>
          <p:cNvPicPr>
            <a:picLocks noChangeAspect="1"/>
          </p:cNvPicPr>
          <p:nvPr/>
        </p:nvPicPr>
        <p:blipFill rotWithShape="1">
          <a:blip r:embed="rId3"/>
          <a:srcRect t="9650" b="34342"/>
          <a:stretch/>
        </p:blipFill>
        <p:spPr>
          <a:xfrm>
            <a:off x="796878" y="1022699"/>
            <a:ext cx="10661698" cy="3841052"/>
          </a:xfrm>
          <a:prstGeom prst="rect">
            <a:avLst/>
          </a:prstGeom>
        </p:spPr>
      </p:pic>
    </p:spTree>
    <p:extLst>
      <p:ext uri="{BB962C8B-B14F-4D97-AF65-F5344CB8AC3E}">
        <p14:creationId xmlns:p14="http://schemas.microsoft.com/office/powerpoint/2010/main" val="33582445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E4B4697-639B-4170-BCF2-B9943B2068BB}"/>
              </a:ext>
            </a:extLst>
          </p:cNvPr>
          <p:cNvSpPr txBox="1"/>
          <p:nvPr/>
        </p:nvSpPr>
        <p:spPr>
          <a:xfrm>
            <a:off x="742950" y="742951"/>
            <a:ext cx="3476625" cy="4962524"/>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200" b="1" kern="1200" dirty="0">
                <a:solidFill>
                  <a:srgbClr val="FFFFFF"/>
                </a:solidFill>
                <a:latin typeface="+mj-lt"/>
                <a:ea typeface="+mj-ea"/>
                <a:cs typeface="+mj-cs"/>
              </a:rPr>
              <a:t>Population Growth vs Total Underemployment Over Industries</a:t>
            </a:r>
          </a:p>
        </p:txBody>
      </p:sp>
      <p:pic>
        <p:nvPicPr>
          <p:cNvPr id="4" name="Picture 3">
            <a:extLst>
              <a:ext uri="{FF2B5EF4-FFF2-40B4-BE49-F238E27FC236}">
                <a16:creationId xmlns:a16="http://schemas.microsoft.com/office/drawing/2014/main" id="{CCCEAD67-C248-44E9-8AF2-6B7585958072}"/>
              </a:ext>
            </a:extLst>
          </p:cNvPr>
          <p:cNvPicPr>
            <a:picLocks noChangeAspect="1"/>
          </p:cNvPicPr>
          <p:nvPr/>
        </p:nvPicPr>
        <p:blipFill>
          <a:blip r:embed="rId2"/>
          <a:stretch>
            <a:fillRect/>
          </a:stretch>
        </p:blipFill>
        <p:spPr>
          <a:xfrm>
            <a:off x="4819650" y="647700"/>
            <a:ext cx="7172325" cy="5610225"/>
          </a:xfrm>
          <a:prstGeom prst="rect">
            <a:avLst/>
          </a:prstGeom>
        </p:spPr>
      </p:pic>
    </p:spTree>
    <p:extLst>
      <p:ext uri="{BB962C8B-B14F-4D97-AF65-F5344CB8AC3E}">
        <p14:creationId xmlns:p14="http://schemas.microsoft.com/office/powerpoint/2010/main" val="4204054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8D412AD-9CF4-4510-97DC-34D6CC8308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643467" y="691992"/>
            <a:ext cx="4025724" cy="552254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5" name="Straight Connector 14">
            <a:extLst>
              <a:ext uri="{FF2B5EF4-FFF2-40B4-BE49-F238E27FC236}">
                <a16:creationId xmlns:a16="http://schemas.microsoft.com/office/drawing/2014/main" id="{E8FC89CA-47F1-4934-B283-0E52680A1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20600" y="3163562"/>
            <a:ext cx="3108960"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247311D-524B-41EC-B7A8-F8B1651CE49B}"/>
              </a:ext>
            </a:extLst>
          </p:cNvPr>
          <p:cNvSpPr txBox="1"/>
          <p:nvPr/>
        </p:nvSpPr>
        <p:spPr>
          <a:xfrm>
            <a:off x="1072056" y="3247283"/>
            <a:ext cx="3147848" cy="2228608"/>
          </a:xfrm>
          <a:prstGeom prst="rect">
            <a:avLst/>
          </a:prstGeom>
        </p:spPr>
        <p:txBody>
          <a:bodyPr vert="horz" lIns="91440" tIns="45720" rIns="91440" bIns="45720" rtlCol="0">
            <a:normAutofit/>
          </a:bodyPr>
          <a:lstStyle/>
          <a:p>
            <a:pPr>
              <a:lnSpc>
                <a:spcPct val="90000"/>
              </a:lnSpc>
              <a:spcBef>
                <a:spcPct val="0"/>
              </a:spcBef>
              <a:spcAft>
                <a:spcPts val="600"/>
              </a:spcAft>
            </a:pPr>
            <a:r>
              <a:rPr lang="en-US" sz="2800" b="1" dirty="0">
                <a:solidFill>
                  <a:srgbClr val="FFFFFF"/>
                </a:solidFill>
              </a:rPr>
              <a:t>Population Growth </a:t>
            </a:r>
          </a:p>
          <a:p>
            <a:pPr>
              <a:lnSpc>
                <a:spcPct val="90000"/>
              </a:lnSpc>
              <a:spcBef>
                <a:spcPct val="0"/>
              </a:spcBef>
              <a:spcAft>
                <a:spcPts val="600"/>
              </a:spcAft>
            </a:pPr>
            <a:r>
              <a:rPr lang="en-US" sz="2800" b="1" dirty="0">
                <a:solidFill>
                  <a:srgbClr val="FFFFFF"/>
                </a:solidFill>
              </a:rPr>
              <a:t>	vs </a:t>
            </a:r>
          </a:p>
          <a:p>
            <a:pPr>
              <a:lnSpc>
                <a:spcPct val="90000"/>
              </a:lnSpc>
              <a:spcBef>
                <a:spcPct val="0"/>
              </a:spcBef>
              <a:spcAft>
                <a:spcPts val="600"/>
              </a:spcAft>
            </a:pPr>
            <a:r>
              <a:rPr lang="en-US" sz="2800" b="1" dirty="0">
                <a:solidFill>
                  <a:srgbClr val="FFFFFF"/>
                </a:solidFill>
              </a:rPr>
              <a:t>	Total Underemployment by Gender</a:t>
            </a:r>
          </a:p>
        </p:txBody>
      </p:sp>
      <p:pic>
        <p:nvPicPr>
          <p:cNvPr id="4" name="Picture 3">
            <a:extLst>
              <a:ext uri="{FF2B5EF4-FFF2-40B4-BE49-F238E27FC236}">
                <a16:creationId xmlns:a16="http://schemas.microsoft.com/office/drawing/2014/main" id="{AAA4F06A-C3FC-477F-AF7C-2B37EA991115}"/>
              </a:ext>
            </a:extLst>
          </p:cNvPr>
          <p:cNvPicPr>
            <a:picLocks noChangeAspect="1"/>
          </p:cNvPicPr>
          <p:nvPr/>
        </p:nvPicPr>
        <p:blipFill>
          <a:blip r:embed="rId2"/>
          <a:stretch>
            <a:fillRect/>
          </a:stretch>
        </p:blipFill>
        <p:spPr>
          <a:xfrm>
            <a:off x="5216538" y="942975"/>
            <a:ext cx="6842111" cy="4924425"/>
          </a:xfrm>
          <a:prstGeom prst="rect">
            <a:avLst/>
          </a:prstGeom>
        </p:spPr>
      </p:pic>
    </p:spTree>
    <p:extLst>
      <p:ext uri="{BB962C8B-B14F-4D97-AF65-F5344CB8AC3E}">
        <p14:creationId xmlns:p14="http://schemas.microsoft.com/office/powerpoint/2010/main" val="9238049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650</Words>
  <Application>Microsoft Office PowerPoint</Application>
  <PresentationFormat>Widescreen</PresentationFormat>
  <Paragraphs>60</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Arial Narrow</vt:lpstr>
      <vt:lpstr>Calibri</vt:lpstr>
      <vt:lpstr>Calibri Light</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Employment to population   ratio vs Participation rate (aged 15-64)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Aroosa Sawati</dc:creator>
  <cp:lastModifiedBy>Aroosa Sawati</cp:lastModifiedBy>
  <cp:revision>1</cp:revision>
  <dcterms:created xsi:type="dcterms:W3CDTF">2021-02-05T12:21:41Z</dcterms:created>
  <dcterms:modified xsi:type="dcterms:W3CDTF">2021-02-05T12:38:13Z</dcterms:modified>
</cp:coreProperties>
</file>

<file path=docProps/thumbnail.jpeg>
</file>